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9" r:id="rId3"/>
    <p:sldId id="280" r:id="rId4"/>
    <p:sldId id="301" r:id="rId5"/>
    <p:sldId id="282" r:id="rId6"/>
    <p:sldId id="284" r:id="rId7"/>
    <p:sldId id="285" r:id="rId8"/>
    <p:sldId id="286" r:id="rId9"/>
    <p:sldId id="287" r:id="rId10"/>
    <p:sldId id="288" r:id="rId11"/>
    <p:sldId id="292" r:id="rId12"/>
    <p:sldId id="289" r:id="rId13"/>
    <p:sldId id="293" r:id="rId14"/>
    <p:sldId id="290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91" r:id="rId23"/>
    <p:sldId id="307" r:id="rId24"/>
    <p:sldId id="312" r:id="rId25"/>
    <p:sldId id="311" r:id="rId26"/>
    <p:sldId id="310" r:id="rId27"/>
    <p:sldId id="302" r:id="rId28"/>
    <p:sldId id="277" r:id="rId29"/>
    <p:sldId id="267" r:id="rId30"/>
    <p:sldId id="276" r:id="rId31"/>
    <p:sldId id="275" r:id="rId32"/>
    <p:sldId id="314" r:id="rId33"/>
    <p:sldId id="257" r:id="rId34"/>
    <p:sldId id="259" r:id="rId35"/>
    <p:sldId id="258" r:id="rId36"/>
    <p:sldId id="261" r:id="rId37"/>
    <p:sldId id="262" r:id="rId38"/>
    <p:sldId id="270" r:id="rId39"/>
    <p:sldId id="263" r:id="rId40"/>
    <p:sldId id="260" r:id="rId41"/>
    <p:sldId id="265" r:id="rId42"/>
    <p:sldId id="266" r:id="rId43"/>
    <p:sldId id="269" r:id="rId44"/>
    <p:sldId id="264" r:id="rId45"/>
    <p:sldId id="271" r:id="rId46"/>
    <p:sldId id="273" r:id="rId47"/>
    <p:sldId id="274" r:id="rId48"/>
    <p:sldId id="278" r:id="rId49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3F2E0A-4674-B64B-BE41-EEF85BBEFA13}">
          <p14:sldIdLst>
            <p14:sldId id="268"/>
            <p14:sldId id="279"/>
            <p14:sldId id="280"/>
            <p14:sldId id="301"/>
            <p14:sldId id="282"/>
            <p14:sldId id="284"/>
            <p14:sldId id="285"/>
            <p14:sldId id="286"/>
            <p14:sldId id="287"/>
            <p14:sldId id="288"/>
            <p14:sldId id="292"/>
            <p14:sldId id="289"/>
            <p14:sldId id="293"/>
            <p14:sldId id="290"/>
            <p14:sldId id="294"/>
            <p14:sldId id="295"/>
            <p14:sldId id="296"/>
            <p14:sldId id="297"/>
            <p14:sldId id="298"/>
            <p14:sldId id="299"/>
            <p14:sldId id="300"/>
            <p14:sldId id="291"/>
            <p14:sldId id="307"/>
            <p14:sldId id="312"/>
            <p14:sldId id="311"/>
            <p14:sldId id="310"/>
            <p14:sldId id="302"/>
            <p14:sldId id="277"/>
            <p14:sldId id="267"/>
            <p14:sldId id="276"/>
            <p14:sldId id="275"/>
            <p14:sldId id="314"/>
            <p14:sldId id="257"/>
            <p14:sldId id="259"/>
            <p14:sldId id="258"/>
            <p14:sldId id="261"/>
            <p14:sldId id="262"/>
            <p14:sldId id="270"/>
            <p14:sldId id="263"/>
            <p14:sldId id="260"/>
            <p14:sldId id="265"/>
            <p14:sldId id="266"/>
            <p14:sldId id="269"/>
            <p14:sldId id="264"/>
            <p14:sldId id="271"/>
            <p14:sldId id="273"/>
            <p14:sldId id="274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928"/>
  </p:normalViewPr>
  <p:slideViewPr>
    <p:cSldViewPr snapToGrid="0">
      <p:cViewPr varScale="1">
        <p:scale>
          <a:sx n="113" d="100"/>
          <a:sy n="113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C7DF97-C760-6642-A48F-CC9B8C637978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06AF41-1E11-A745-9056-8EA8C21A17E8}">
      <dgm:prSet/>
      <dgm:spPr/>
      <dgm:t>
        <a:bodyPr/>
        <a:lstStyle/>
        <a:p>
          <a:r>
            <a:rPr lang="en-US" dirty="0" err="1"/>
            <a:t>Dockerfile</a:t>
          </a:r>
          <a:endParaRPr lang="en-EG" dirty="0"/>
        </a:p>
      </dgm:t>
    </dgm:pt>
    <dgm:pt modelId="{E0206C83-7A58-5C43-A64C-58885FAC0D95}" type="parTrans" cxnId="{89BEDF2D-3ECA-4240-BA2E-A025631DAA86}">
      <dgm:prSet/>
      <dgm:spPr/>
      <dgm:t>
        <a:bodyPr/>
        <a:lstStyle/>
        <a:p>
          <a:endParaRPr lang="en-US"/>
        </a:p>
      </dgm:t>
    </dgm:pt>
    <dgm:pt modelId="{ECFEFBE4-0950-F040-8835-9B86A1BFC87A}" type="sibTrans" cxnId="{89BEDF2D-3ECA-4240-BA2E-A025631DAA86}">
      <dgm:prSet/>
      <dgm:spPr/>
      <dgm:t>
        <a:bodyPr/>
        <a:lstStyle/>
        <a:p>
          <a:endParaRPr lang="en-US"/>
        </a:p>
      </dgm:t>
    </dgm:pt>
    <dgm:pt modelId="{37CBEC34-42C0-E84D-B36D-A2DEF7C45D18}">
      <dgm:prSet/>
      <dgm:spPr/>
      <dgm:t>
        <a:bodyPr/>
        <a:lstStyle/>
        <a:p>
          <a:r>
            <a:rPr lang="en-US" dirty="0"/>
            <a:t>Automating a Cloud Native Environment</a:t>
          </a:r>
          <a:endParaRPr lang="en-EG" dirty="0"/>
        </a:p>
      </dgm:t>
    </dgm:pt>
    <dgm:pt modelId="{830B5517-FEB9-5047-BA6D-8BE75BE557A4}" type="parTrans" cxnId="{5670F9ED-3585-464C-B5B0-3657AFCF1E85}">
      <dgm:prSet/>
      <dgm:spPr/>
      <dgm:t>
        <a:bodyPr/>
        <a:lstStyle/>
        <a:p>
          <a:endParaRPr lang="en-US"/>
        </a:p>
      </dgm:t>
    </dgm:pt>
    <dgm:pt modelId="{CC38D3A3-D499-4643-AFD3-13923DA1CCF9}" type="sibTrans" cxnId="{5670F9ED-3585-464C-B5B0-3657AFCF1E85}">
      <dgm:prSet/>
      <dgm:spPr/>
      <dgm:t>
        <a:bodyPr/>
        <a:lstStyle/>
        <a:p>
          <a:endParaRPr lang="en-US"/>
        </a:p>
      </dgm:t>
    </dgm:pt>
    <dgm:pt modelId="{F755CD30-1CF2-2C49-AFD2-2D7492BFA18C}">
      <dgm:prSet/>
      <dgm:spPr/>
      <dgm:t>
        <a:bodyPr/>
        <a:lstStyle/>
        <a:p>
          <a:pPr algn="l"/>
          <a:r>
            <a:rPr lang="en-US" b="0" i="0" dirty="0"/>
            <a:t>Skinny</a:t>
          </a:r>
          <a:endParaRPr lang="en-EG" b="0" dirty="0"/>
        </a:p>
      </dgm:t>
    </dgm:pt>
    <dgm:pt modelId="{4E375142-20B6-8D4D-A6F4-DC4DA5522FEB}" type="parTrans" cxnId="{E26B405C-8A4C-1845-89F8-361ABAB9C498}">
      <dgm:prSet/>
      <dgm:spPr/>
      <dgm:t>
        <a:bodyPr/>
        <a:lstStyle/>
        <a:p>
          <a:endParaRPr lang="en-US"/>
        </a:p>
      </dgm:t>
    </dgm:pt>
    <dgm:pt modelId="{8FBDEF0F-1473-0047-8F82-82C09A8F7614}" type="sibTrans" cxnId="{E26B405C-8A4C-1845-89F8-361ABAB9C498}">
      <dgm:prSet/>
      <dgm:spPr/>
      <dgm:t>
        <a:bodyPr/>
        <a:lstStyle/>
        <a:p>
          <a:endParaRPr lang="en-US"/>
        </a:p>
      </dgm:t>
    </dgm:pt>
    <dgm:pt modelId="{C29779B0-0E60-8D49-83A2-F24573F8A590}">
      <dgm:prSet/>
      <dgm:spPr/>
      <dgm:t>
        <a:bodyPr/>
        <a:lstStyle/>
        <a:p>
          <a:pPr rtl="0">
            <a:buNone/>
          </a:pPr>
          <a:r>
            <a:rPr lang="en-US" dirty="0" err="1"/>
            <a:t>Buildpacks</a:t>
          </a:r>
          <a:endParaRPr lang="en-US" dirty="0"/>
        </a:p>
      </dgm:t>
    </dgm:pt>
    <dgm:pt modelId="{55D1155F-658F-9449-B6C1-22DDB4C1151B}" type="parTrans" cxnId="{7C1D8152-9128-E64A-895F-11F0A71ABB22}">
      <dgm:prSet/>
      <dgm:spPr/>
      <dgm:t>
        <a:bodyPr/>
        <a:lstStyle/>
        <a:p>
          <a:endParaRPr lang="en-US"/>
        </a:p>
      </dgm:t>
    </dgm:pt>
    <dgm:pt modelId="{2A60D541-C835-DC4F-BAC4-8F775B8B0AB8}" type="sibTrans" cxnId="{7C1D8152-9128-E64A-895F-11F0A71ABB22}">
      <dgm:prSet/>
      <dgm:spPr/>
      <dgm:t>
        <a:bodyPr/>
        <a:lstStyle/>
        <a:p>
          <a:endParaRPr lang="en-US"/>
        </a:p>
      </dgm:t>
    </dgm:pt>
    <dgm:pt modelId="{0547FC40-734F-8148-9F1E-AFCD21D44658}">
      <dgm:prSet/>
      <dgm:spPr/>
      <dgm:t>
        <a:bodyPr/>
        <a:lstStyle/>
        <a:p>
          <a:pPr algn="l"/>
          <a:r>
            <a:rPr lang="en-US" b="0" i="0" dirty="0"/>
            <a:t>Thin</a:t>
          </a:r>
          <a:endParaRPr lang="en-EG" b="0" dirty="0"/>
        </a:p>
      </dgm:t>
    </dgm:pt>
    <dgm:pt modelId="{2AE27093-DC00-644C-99F5-546CC4A1EB9B}" type="parTrans" cxnId="{F1C916A6-9C81-404E-B1F5-FB6ABB69FA19}">
      <dgm:prSet/>
      <dgm:spPr/>
      <dgm:t>
        <a:bodyPr/>
        <a:lstStyle/>
        <a:p>
          <a:endParaRPr lang="en-US"/>
        </a:p>
      </dgm:t>
    </dgm:pt>
    <dgm:pt modelId="{F5E5058B-AE32-BF46-9345-99E6B408E85E}" type="sibTrans" cxnId="{F1C916A6-9C81-404E-B1F5-FB6ABB69FA19}">
      <dgm:prSet/>
      <dgm:spPr/>
      <dgm:t>
        <a:bodyPr/>
        <a:lstStyle/>
        <a:p>
          <a:endParaRPr lang="en-US"/>
        </a:p>
      </dgm:t>
    </dgm:pt>
    <dgm:pt modelId="{A4445768-FD6D-FF4C-AE87-075C1AAFE4C8}">
      <dgm:prSet/>
      <dgm:spPr/>
      <dgm:t>
        <a:bodyPr/>
        <a:lstStyle/>
        <a:p>
          <a:pPr algn="l"/>
          <a:r>
            <a:rPr lang="en-US" b="0" i="0" dirty="0"/>
            <a:t>Hollow</a:t>
          </a:r>
          <a:endParaRPr lang="en-EG" b="0" dirty="0"/>
        </a:p>
      </dgm:t>
    </dgm:pt>
    <dgm:pt modelId="{E7E4AD5A-A166-274E-B790-626D72EEA408}" type="parTrans" cxnId="{90A575B9-5E96-1443-B95A-3BB4CDE49BE4}">
      <dgm:prSet/>
      <dgm:spPr/>
      <dgm:t>
        <a:bodyPr/>
        <a:lstStyle/>
        <a:p>
          <a:endParaRPr lang="en-US"/>
        </a:p>
      </dgm:t>
    </dgm:pt>
    <dgm:pt modelId="{CE183B0F-1566-B843-A7B1-3415331A50C1}" type="sibTrans" cxnId="{90A575B9-5E96-1443-B95A-3BB4CDE49BE4}">
      <dgm:prSet/>
      <dgm:spPr/>
      <dgm:t>
        <a:bodyPr/>
        <a:lstStyle/>
        <a:p>
          <a:endParaRPr lang="en-US"/>
        </a:p>
      </dgm:t>
    </dgm:pt>
    <dgm:pt modelId="{ACDAAB8A-F68E-674B-A382-E28E83653E3F}">
      <dgm:prSet/>
      <dgm:spPr/>
      <dgm:t>
        <a:bodyPr/>
        <a:lstStyle/>
        <a:p>
          <a:pPr algn="l"/>
          <a:r>
            <a:rPr lang="en-US" b="0" i="0" dirty="0"/>
            <a:t>Fat/Uber</a:t>
          </a:r>
          <a:endParaRPr lang="en-EG" b="0" dirty="0"/>
        </a:p>
      </dgm:t>
    </dgm:pt>
    <dgm:pt modelId="{169D8E15-41C9-5543-A4C3-F4DBAB9C427B}" type="parTrans" cxnId="{D3B32AA3-1667-BB4B-B468-123897DDCCE0}">
      <dgm:prSet/>
      <dgm:spPr/>
      <dgm:t>
        <a:bodyPr/>
        <a:lstStyle/>
        <a:p>
          <a:endParaRPr lang="en-US"/>
        </a:p>
      </dgm:t>
    </dgm:pt>
    <dgm:pt modelId="{06E76ABF-72D4-2C48-AAE4-C36B29F0219E}" type="sibTrans" cxnId="{D3B32AA3-1667-BB4B-B468-123897DDCCE0}">
      <dgm:prSet/>
      <dgm:spPr/>
      <dgm:t>
        <a:bodyPr/>
        <a:lstStyle/>
        <a:p>
          <a:endParaRPr lang="en-US"/>
        </a:p>
      </dgm:t>
    </dgm:pt>
    <dgm:pt modelId="{5342885E-8565-EE46-9A71-9EFADB3D8335}">
      <dgm:prSet/>
      <dgm:spPr/>
      <dgm:t>
        <a:bodyPr/>
        <a:lstStyle/>
        <a:p>
          <a:pPr rtl="0">
            <a:buNone/>
          </a:pPr>
          <a:r>
            <a:rPr lang="en-US" dirty="0" err="1"/>
            <a:t>Goole</a:t>
          </a:r>
          <a:r>
            <a:rPr lang="en-US" dirty="0"/>
            <a:t> Jib</a:t>
          </a:r>
        </a:p>
      </dgm:t>
    </dgm:pt>
    <dgm:pt modelId="{8BCBA391-B542-7643-B42F-E1E4ADA77EBB}" type="parTrans" cxnId="{90BEBA70-A73D-5349-AD69-36A6CF4B2EC9}">
      <dgm:prSet/>
      <dgm:spPr/>
      <dgm:t>
        <a:bodyPr/>
        <a:lstStyle/>
        <a:p>
          <a:endParaRPr lang="en-US"/>
        </a:p>
      </dgm:t>
    </dgm:pt>
    <dgm:pt modelId="{EEC78222-B6D3-2F41-8ED1-B9C9846C62EC}" type="sibTrans" cxnId="{90BEBA70-A73D-5349-AD69-36A6CF4B2EC9}">
      <dgm:prSet/>
      <dgm:spPr/>
      <dgm:t>
        <a:bodyPr/>
        <a:lstStyle/>
        <a:p>
          <a:endParaRPr lang="en-US"/>
        </a:p>
      </dgm:t>
    </dgm:pt>
    <dgm:pt modelId="{18DAF08A-D2E6-E049-BF7C-7BBF5A06D824}">
      <dgm:prSet/>
      <dgm:spPr/>
      <dgm:t>
        <a:bodyPr/>
        <a:lstStyle/>
        <a:p>
          <a:pPr rtl="0">
            <a:buNone/>
          </a:pPr>
          <a:r>
            <a:rPr lang="en-US" dirty="0"/>
            <a:t>. . . </a:t>
          </a:r>
        </a:p>
      </dgm:t>
    </dgm:pt>
    <dgm:pt modelId="{F5FB085E-5F52-F842-B96E-387168DE641D}" type="parTrans" cxnId="{D5680AAB-93E7-8C4B-A547-F4E214560485}">
      <dgm:prSet/>
      <dgm:spPr/>
      <dgm:t>
        <a:bodyPr/>
        <a:lstStyle/>
        <a:p>
          <a:endParaRPr lang="en-US"/>
        </a:p>
      </dgm:t>
    </dgm:pt>
    <dgm:pt modelId="{EAF07048-18DE-E24D-81A3-C297052E89A6}" type="sibTrans" cxnId="{D5680AAB-93E7-8C4B-A547-F4E214560485}">
      <dgm:prSet/>
      <dgm:spPr/>
      <dgm:t>
        <a:bodyPr/>
        <a:lstStyle/>
        <a:p>
          <a:endParaRPr lang="en-US"/>
        </a:p>
      </dgm:t>
    </dgm:pt>
    <dgm:pt modelId="{0C3D40D9-0E1D-874B-A83B-838C48781805}" type="pres">
      <dgm:prSet presAssocID="{61C7DF97-C760-6642-A48F-CC9B8C6379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567B4C-8982-964F-9F1E-B4794C425F76}" type="pres">
      <dgm:prSet presAssocID="{5106AF41-1E11-A745-9056-8EA8C21A17E8}" presName="root" presStyleCnt="0"/>
      <dgm:spPr/>
    </dgm:pt>
    <dgm:pt modelId="{ADFBC5A0-9949-E14A-8EF9-ED4F5161480A}" type="pres">
      <dgm:prSet presAssocID="{5106AF41-1E11-A745-9056-8EA8C21A17E8}" presName="rootComposite" presStyleCnt="0"/>
      <dgm:spPr/>
    </dgm:pt>
    <dgm:pt modelId="{51379EA7-FBB3-AF42-9202-CE9F204B4C25}" type="pres">
      <dgm:prSet presAssocID="{5106AF41-1E11-A745-9056-8EA8C21A17E8}" presName="rootText" presStyleLbl="node1" presStyleIdx="0" presStyleCnt="2"/>
      <dgm:spPr/>
    </dgm:pt>
    <dgm:pt modelId="{CB79F864-F3E1-3A41-B46B-68997D430274}" type="pres">
      <dgm:prSet presAssocID="{5106AF41-1E11-A745-9056-8EA8C21A17E8}" presName="rootConnector" presStyleLbl="node1" presStyleIdx="0" presStyleCnt="2"/>
      <dgm:spPr/>
    </dgm:pt>
    <dgm:pt modelId="{87973CC7-36A9-7A45-BC99-C058AF89C6E7}" type="pres">
      <dgm:prSet presAssocID="{5106AF41-1E11-A745-9056-8EA8C21A17E8}" presName="childShape" presStyleCnt="0"/>
      <dgm:spPr/>
    </dgm:pt>
    <dgm:pt modelId="{7BBE0941-479F-B84B-8372-F574A2C602CE}" type="pres">
      <dgm:prSet presAssocID="{4E375142-20B6-8D4D-A6F4-DC4DA5522FEB}" presName="Name13" presStyleLbl="parChTrans1D2" presStyleIdx="0" presStyleCnt="7"/>
      <dgm:spPr/>
    </dgm:pt>
    <dgm:pt modelId="{2B045CEB-6EE6-0341-91B6-B1EC2BF9AA4E}" type="pres">
      <dgm:prSet presAssocID="{F755CD30-1CF2-2C49-AFD2-2D7492BFA18C}" presName="childText" presStyleLbl="bgAcc1" presStyleIdx="0" presStyleCnt="7">
        <dgm:presLayoutVars>
          <dgm:bulletEnabled val="1"/>
        </dgm:presLayoutVars>
      </dgm:prSet>
      <dgm:spPr/>
    </dgm:pt>
    <dgm:pt modelId="{8422D89C-C08E-714E-87B3-334F0BFE481C}" type="pres">
      <dgm:prSet presAssocID="{2AE27093-DC00-644C-99F5-546CC4A1EB9B}" presName="Name13" presStyleLbl="parChTrans1D2" presStyleIdx="1" presStyleCnt="7"/>
      <dgm:spPr/>
    </dgm:pt>
    <dgm:pt modelId="{8A1E9522-849C-3947-920F-DC8018D13F7C}" type="pres">
      <dgm:prSet presAssocID="{0547FC40-734F-8148-9F1E-AFCD21D44658}" presName="childText" presStyleLbl="bgAcc1" presStyleIdx="1" presStyleCnt="7">
        <dgm:presLayoutVars>
          <dgm:bulletEnabled val="1"/>
        </dgm:presLayoutVars>
      </dgm:prSet>
      <dgm:spPr/>
    </dgm:pt>
    <dgm:pt modelId="{CA2B953D-0C8D-9B45-AA9F-44AC5FCCED4E}" type="pres">
      <dgm:prSet presAssocID="{E7E4AD5A-A166-274E-B790-626D72EEA408}" presName="Name13" presStyleLbl="parChTrans1D2" presStyleIdx="2" presStyleCnt="7"/>
      <dgm:spPr/>
    </dgm:pt>
    <dgm:pt modelId="{DCFF2A68-C351-944B-A316-1328DBA98BA2}" type="pres">
      <dgm:prSet presAssocID="{A4445768-FD6D-FF4C-AE87-075C1AAFE4C8}" presName="childText" presStyleLbl="bgAcc1" presStyleIdx="2" presStyleCnt="7">
        <dgm:presLayoutVars>
          <dgm:bulletEnabled val="1"/>
        </dgm:presLayoutVars>
      </dgm:prSet>
      <dgm:spPr/>
    </dgm:pt>
    <dgm:pt modelId="{A4B17DD8-C1B4-BE4E-A623-F734A8F1925C}" type="pres">
      <dgm:prSet presAssocID="{169D8E15-41C9-5543-A4C3-F4DBAB9C427B}" presName="Name13" presStyleLbl="parChTrans1D2" presStyleIdx="3" presStyleCnt="7"/>
      <dgm:spPr/>
    </dgm:pt>
    <dgm:pt modelId="{4D2928A7-AD1F-374C-B5EA-29802CF58BE4}" type="pres">
      <dgm:prSet presAssocID="{ACDAAB8A-F68E-674B-A382-E28E83653E3F}" presName="childText" presStyleLbl="bgAcc1" presStyleIdx="3" presStyleCnt="7">
        <dgm:presLayoutVars>
          <dgm:bulletEnabled val="1"/>
        </dgm:presLayoutVars>
      </dgm:prSet>
      <dgm:spPr/>
    </dgm:pt>
    <dgm:pt modelId="{0C1F7B5B-5D2F-A346-9E31-8ACF10CB786C}" type="pres">
      <dgm:prSet presAssocID="{37CBEC34-42C0-E84D-B36D-A2DEF7C45D18}" presName="root" presStyleCnt="0"/>
      <dgm:spPr/>
    </dgm:pt>
    <dgm:pt modelId="{5768DAD4-F341-BF44-85CA-34F32F7C1674}" type="pres">
      <dgm:prSet presAssocID="{37CBEC34-42C0-E84D-B36D-A2DEF7C45D18}" presName="rootComposite" presStyleCnt="0"/>
      <dgm:spPr/>
    </dgm:pt>
    <dgm:pt modelId="{C66EFA4F-0D6E-D04E-8BBB-D8F6F809C8A9}" type="pres">
      <dgm:prSet presAssocID="{37CBEC34-42C0-E84D-B36D-A2DEF7C45D18}" presName="rootText" presStyleLbl="node1" presStyleIdx="1" presStyleCnt="2"/>
      <dgm:spPr/>
    </dgm:pt>
    <dgm:pt modelId="{5757E5B2-B892-CC4A-AFBB-75392102AC91}" type="pres">
      <dgm:prSet presAssocID="{37CBEC34-42C0-E84D-B36D-A2DEF7C45D18}" presName="rootConnector" presStyleLbl="node1" presStyleIdx="1" presStyleCnt="2"/>
      <dgm:spPr/>
    </dgm:pt>
    <dgm:pt modelId="{F7D36083-348A-5F41-9FE8-0CE16C8901DA}" type="pres">
      <dgm:prSet presAssocID="{37CBEC34-42C0-E84D-B36D-A2DEF7C45D18}" presName="childShape" presStyleCnt="0"/>
      <dgm:spPr/>
    </dgm:pt>
    <dgm:pt modelId="{49C1F91B-6A15-E54B-83B0-7FA30A3DC839}" type="pres">
      <dgm:prSet presAssocID="{55D1155F-658F-9449-B6C1-22DDB4C1151B}" presName="Name13" presStyleLbl="parChTrans1D2" presStyleIdx="4" presStyleCnt="7"/>
      <dgm:spPr/>
    </dgm:pt>
    <dgm:pt modelId="{B32EE00E-FEFB-C74D-9E6B-65407233E556}" type="pres">
      <dgm:prSet presAssocID="{C29779B0-0E60-8D49-83A2-F24573F8A590}" presName="childText" presStyleLbl="bgAcc1" presStyleIdx="4" presStyleCnt="7">
        <dgm:presLayoutVars>
          <dgm:bulletEnabled val="1"/>
        </dgm:presLayoutVars>
      </dgm:prSet>
      <dgm:spPr/>
    </dgm:pt>
    <dgm:pt modelId="{1492FD31-DBAE-FF4C-8EC3-0934E52F983E}" type="pres">
      <dgm:prSet presAssocID="{8BCBA391-B542-7643-B42F-E1E4ADA77EBB}" presName="Name13" presStyleLbl="parChTrans1D2" presStyleIdx="5" presStyleCnt="7"/>
      <dgm:spPr/>
    </dgm:pt>
    <dgm:pt modelId="{C2EAC97D-4AB5-8D4B-A90A-EC81552E2B89}" type="pres">
      <dgm:prSet presAssocID="{5342885E-8565-EE46-9A71-9EFADB3D8335}" presName="childText" presStyleLbl="bgAcc1" presStyleIdx="5" presStyleCnt="7">
        <dgm:presLayoutVars>
          <dgm:bulletEnabled val="1"/>
        </dgm:presLayoutVars>
      </dgm:prSet>
      <dgm:spPr/>
    </dgm:pt>
    <dgm:pt modelId="{516A7A4D-0817-A74F-ADA0-1E774CE95975}" type="pres">
      <dgm:prSet presAssocID="{F5FB085E-5F52-F842-B96E-387168DE641D}" presName="Name13" presStyleLbl="parChTrans1D2" presStyleIdx="6" presStyleCnt="7"/>
      <dgm:spPr/>
    </dgm:pt>
    <dgm:pt modelId="{FA85DC03-2013-BF45-ACC1-A27BD646E395}" type="pres">
      <dgm:prSet presAssocID="{18DAF08A-D2E6-E049-BF7C-7BBF5A06D824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CCB30402-B69D-D44C-BAD3-507030AFFD98}" type="presOf" srcId="{F755CD30-1CF2-2C49-AFD2-2D7492BFA18C}" destId="{2B045CEB-6EE6-0341-91B6-B1EC2BF9AA4E}" srcOrd="0" destOrd="0" presId="urn:microsoft.com/office/officeart/2005/8/layout/hierarchy3"/>
    <dgm:cxn modelId="{11915824-B4B1-F647-A7A4-582105A1CCE8}" type="presOf" srcId="{C29779B0-0E60-8D49-83A2-F24573F8A590}" destId="{B32EE00E-FEFB-C74D-9E6B-65407233E556}" srcOrd="0" destOrd="0" presId="urn:microsoft.com/office/officeart/2005/8/layout/hierarchy3"/>
    <dgm:cxn modelId="{89BEDF2D-3ECA-4240-BA2E-A025631DAA86}" srcId="{61C7DF97-C760-6642-A48F-CC9B8C637978}" destId="{5106AF41-1E11-A745-9056-8EA8C21A17E8}" srcOrd="0" destOrd="0" parTransId="{E0206C83-7A58-5C43-A64C-58885FAC0D95}" sibTransId="{ECFEFBE4-0950-F040-8835-9B86A1BFC87A}"/>
    <dgm:cxn modelId="{4B63A630-F461-9445-8454-D46F1E45BF25}" type="presOf" srcId="{ACDAAB8A-F68E-674B-A382-E28E83653E3F}" destId="{4D2928A7-AD1F-374C-B5EA-29802CF58BE4}" srcOrd="0" destOrd="0" presId="urn:microsoft.com/office/officeart/2005/8/layout/hierarchy3"/>
    <dgm:cxn modelId="{856A9331-8EEF-0040-8D4D-DE32E659EB93}" type="presOf" srcId="{A4445768-FD6D-FF4C-AE87-075C1AAFE4C8}" destId="{DCFF2A68-C351-944B-A316-1328DBA98BA2}" srcOrd="0" destOrd="0" presId="urn:microsoft.com/office/officeart/2005/8/layout/hierarchy3"/>
    <dgm:cxn modelId="{12C1873A-F885-C141-93FD-205CCB78BDBC}" type="presOf" srcId="{0547FC40-734F-8148-9F1E-AFCD21D44658}" destId="{8A1E9522-849C-3947-920F-DC8018D13F7C}" srcOrd="0" destOrd="0" presId="urn:microsoft.com/office/officeart/2005/8/layout/hierarchy3"/>
    <dgm:cxn modelId="{14BD7C3C-AB0F-1F4F-BA2B-D966110F4724}" type="presOf" srcId="{169D8E15-41C9-5543-A4C3-F4DBAB9C427B}" destId="{A4B17DD8-C1B4-BE4E-A623-F734A8F1925C}" srcOrd="0" destOrd="0" presId="urn:microsoft.com/office/officeart/2005/8/layout/hierarchy3"/>
    <dgm:cxn modelId="{F04BA449-1C15-EB41-BC12-266EE3804534}" type="presOf" srcId="{18DAF08A-D2E6-E049-BF7C-7BBF5A06D824}" destId="{FA85DC03-2013-BF45-ACC1-A27BD646E395}" srcOrd="0" destOrd="0" presId="urn:microsoft.com/office/officeart/2005/8/layout/hierarchy3"/>
    <dgm:cxn modelId="{7C1D8152-9128-E64A-895F-11F0A71ABB22}" srcId="{37CBEC34-42C0-E84D-B36D-A2DEF7C45D18}" destId="{C29779B0-0E60-8D49-83A2-F24573F8A590}" srcOrd="0" destOrd="0" parTransId="{55D1155F-658F-9449-B6C1-22DDB4C1151B}" sibTransId="{2A60D541-C835-DC4F-BAC4-8F775B8B0AB8}"/>
    <dgm:cxn modelId="{E26B405C-8A4C-1845-89F8-361ABAB9C498}" srcId="{5106AF41-1E11-A745-9056-8EA8C21A17E8}" destId="{F755CD30-1CF2-2C49-AFD2-2D7492BFA18C}" srcOrd="0" destOrd="0" parTransId="{4E375142-20B6-8D4D-A6F4-DC4DA5522FEB}" sibTransId="{8FBDEF0F-1473-0047-8F82-82C09A8F7614}"/>
    <dgm:cxn modelId="{F4939B60-72D4-8A49-839F-454C783057A3}" type="presOf" srcId="{E7E4AD5A-A166-274E-B790-626D72EEA408}" destId="{CA2B953D-0C8D-9B45-AA9F-44AC5FCCED4E}" srcOrd="0" destOrd="0" presId="urn:microsoft.com/office/officeart/2005/8/layout/hierarchy3"/>
    <dgm:cxn modelId="{8AF03C66-B602-2B46-BFB5-0488FC4C7558}" type="presOf" srcId="{5106AF41-1E11-A745-9056-8EA8C21A17E8}" destId="{51379EA7-FBB3-AF42-9202-CE9F204B4C25}" srcOrd="0" destOrd="0" presId="urn:microsoft.com/office/officeart/2005/8/layout/hierarchy3"/>
    <dgm:cxn modelId="{90BEBA70-A73D-5349-AD69-36A6CF4B2EC9}" srcId="{37CBEC34-42C0-E84D-B36D-A2DEF7C45D18}" destId="{5342885E-8565-EE46-9A71-9EFADB3D8335}" srcOrd="1" destOrd="0" parTransId="{8BCBA391-B542-7643-B42F-E1E4ADA77EBB}" sibTransId="{EEC78222-B6D3-2F41-8ED1-B9C9846C62EC}"/>
    <dgm:cxn modelId="{B96A0B72-E2EA-2148-98A2-009F17B26235}" type="presOf" srcId="{37CBEC34-42C0-E84D-B36D-A2DEF7C45D18}" destId="{C66EFA4F-0D6E-D04E-8BBB-D8F6F809C8A9}" srcOrd="0" destOrd="0" presId="urn:microsoft.com/office/officeart/2005/8/layout/hierarchy3"/>
    <dgm:cxn modelId="{4BD8E375-2C12-F34B-86F3-623EC24403AE}" type="presOf" srcId="{5106AF41-1E11-A745-9056-8EA8C21A17E8}" destId="{CB79F864-F3E1-3A41-B46B-68997D430274}" srcOrd="1" destOrd="0" presId="urn:microsoft.com/office/officeart/2005/8/layout/hierarchy3"/>
    <dgm:cxn modelId="{883E947E-E43C-FD49-AF44-A385CFBB7F50}" type="presOf" srcId="{2AE27093-DC00-644C-99F5-546CC4A1EB9B}" destId="{8422D89C-C08E-714E-87B3-334F0BFE481C}" srcOrd="0" destOrd="0" presId="urn:microsoft.com/office/officeart/2005/8/layout/hierarchy3"/>
    <dgm:cxn modelId="{412BCF86-E519-1146-BF8B-8E68A5BE201A}" type="presOf" srcId="{F5FB085E-5F52-F842-B96E-387168DE641D}" destId="{516A7A4D-0817-A74F-ADA0-1E774CE95975}" srcOrd="0" destOrd="0" presId="urn:microsoft.com/office/officeart/2005/8/layout/hierarchy3"/>
    <dgm:cxn modelId="{DA499A8E-CD40-F74F-8FD4-EF5AFEDBCEEC}" type="presOf" srcId="{61C7DF97-C760-6642-A48F-CC9B8C637978}" destId="{0C3D40D9-0E1D-874B-A83B-838C48781805}" srcOrd="0" destOrd="0" presId="urn:microsoft.com/office/officeart/2005/8/layout/hierarchy3"/>
    <dgm:cxn modelId="{D3B32AA3-1667-BB4B-B468-123897DDCCE0}" srcId="{5106AF41-1E11-A745-9056-8EA8C21A17E8}" destId="{ACDAAB8A-F68E-674B-A382-E28E83653E3F}" srcOrd="3" destOrd="0" parTransId="{169D8E15-41C9-5543-A4C3-F4DBAB9C427B}" sibTransId="{06E76ABF-72D4-2C48-AAE4-C36B29F0219E}"/>
    <dgm:cxn modelId="{F1C916A6-9C81-404E-B1F5-FB6ABB69FA19}" srcId="{5106AF41-1E11-A745-9056-8EA8C21A17E8}" destId="{0547FC40-734F-8148-9F1E-AFCD21D44658}" srcOrd="1" destOrd="0" parTransId="{2AE27093-DC00-644C-99F5-546CC4A1EB9B}" sibTransId="{F5E5058B-AE32-BF46-9345-99E6B408E85E}"/>
    <dgm:cxn modelId="{D5680AAB-93E7-8C4B-A547-F4E214560485}" srcId="{37CBEC34-42C0-E84D-B36D-A2DEF7C45D18}" destId="{18DAF08A-D2E6-E049-BF7C-7BBF5A06D824}" srcOrd="2" destOrd="0" parTransId="{F5FB085E-5F52-F842-B96E-387168DE641D}" sibTransId="{EAF07048-18DE-E24D-81A3-C297052E89A6}"/>
    <dgm:cxn modelId="{90A575B9-5E96-1443-B95A-3BB4CDE49BE4}" srcId="{5106AF41-1E11-A745-9056-8EA8C21A17E8}" destId="{A4445768-FD6D-FF4C-AE87-075C1AAFE4C8}" srcOrd="2" destOrd="0" parTransId="{E7E4AD5A-A166-274E-B790-626D72EEA408}" sibTransId="{CE183B0F-1566-B843-A7B1-3415331A50C1}"/>
    <dgm:cxn modelId="{76903CCD-E3A3-004D-A5D5-84A846C5167D}" type="presOf" srcId="{5342885E-8565-EE46-9A71-9EFADB3D8335}" destId="{C2EAC97D-4AB5-8D4B-A90A-EC81552E2B89}" srcOrd="0" destOrd="0" presId="urn:microsoft.com/office/officeart/2005/8/layout/hierarchy3"/>
    <dgm:cxn modelId="{CBF11EE7-C80D-3E45-BBC5-85D783072142}" type="presOf" srcId="{37CBEC34-42C0-E84D-B36D-A2DEF7C45D18}" destId="{5757E5B2-B892-CC4A-AFBB-75392102AC91}" srcOrd="1" destOrd="0" presId="urn:microsoft.com/office/officeart/2005/8/layout/hierarchy3"/>
    <dgm:cxn modelId="{5670F9ED-3585-464C-B5B0-3657AFCF1E85}" srcId="{61C7DF97-C760-6642-A48F-CC9B8C637978}" destId="{37CBEC34-42C0-E84D-B36D-A2DEF7C45D18}" srcOrd="1" destOrd="0" parTransId="{830B5517-FEB9-5047-BA6D-8BE75BE557A4}" sibTransId="{CC38D3A3-D499-4643-AFD3-13923DA1CCF9}"/>
    <dgm:cxn modelId="{2D4385F0-4427-0748-B3EA-BF09CFD89122}" type="presOf" srcId="{4E375142-20B6-8D4D-A6F4-DC4DA5522FEB}" destId="{7BBE0941-479F-B84B-8372-F574A2C602CE}" srcOrd="0" destOrd="0" presId="urn:microsoft.com/office/officeart/2005/8/layout/hierarchy3"/>
    <dgm:cxn modelId="{938D75F9-4BA7-BB41-905C-9D20C988E40A}" type="presOf" srcId="{55D1155F-658F-9449-B6C1-22DDB4C1151B}" destId="{49C1F91B-6A15-E54B-83B0-7FA30A3DC839}" srcOrd="0" destOrd="0" presId="urn:microsoft.com/office/officeart/2005/8/layout/hierarchy3"/>
    <dgm:cxn modelId="{8D0D83FA-1F04-2E40-B313-69F9AC06897F}" type="presOf" srcId="{8BCBA391-B542-7643-B42F-E1E4ADA77EBB}" destId="{1492FD31-DBAE-FF4C-8EC3-0934E52F983E}" srcOrd="0" destOrd="0" presId="urn:microsoft.com/office/officeart/2005/8/layout/hierarchy3"/>
    <dgm:cxn modelId="{22C60F9F-7D29-9249-A54C-8D5F73D6647A}" type="presParOf" srcId="{0C3D40D9-0E1D-874B-A83B-838C48781805}" destId="{74567B4C-8982-964F-9F1E-B4794C425F76}" srcOrd="0" destOrd="0" presId="urn:microsoft.com/office/officeart/2005/8/layout/hierarchy3"/>
    <dgm:cxn modelId="{53392812-BF38-FD4A-9996-E0C0C2ED7D3A}" type="presParOf" srcId="{74567B4C-8982-964F-9F1E-B4794C425F76}" destId="{ADFBC5A0-9949-E14A-8EF9-ED4F5161480A}" srcOrd="0" destOrd="0" presId="urn:microsoft.com/office/officeart/2005/8/layout/hierarchy3"/>
    <dgm:cxn modelId="{7959A5C0-2B81-C744-A422-16EA9B757049}" type="presParOf" srcId="{ADFBC5A0-9949-E14A-8EF9-ED4F5161480A}" destId="{51379EA7-FBB3-AF42-9202-CE9F204B4C25}" srcOrd="0" destOrd="0" presId="urn:microsoft.com/office/officeart/2005/8/layout/hierarchy3"/>
    <dgm:cxn modelId="{E375E72E-456B-164F-A49E-D7005B6CECE8}" type="presParOf" srcId="{ADFBC5A0-9949-E14A-8EF9-ED4F5161480A}" destId="{CB79F864-F3E1-3A41-B46B-68997D430274}" srcOrd="1" destOrd="0" presId="urn:microsoft.com/office/officeart/2005/8/layout/hierarchy3"/>
    <dgm:cxn modelId="{B59F2305-F799-B744-AEFC-4792F1CD459D}" type="presParOf" srcId="{74567B4C-8982-964F-9F1E-B4794C425F76}" destId="{87973CC7-36A9-7A45-BC99-C058AF89C6E7}" srcOrd="1" destOrd="0" presId="urn:microsoft.com/office/officeart/2005/8/layout/hierarchy3"/>
    <dgm:cxn modelId="{09C4097B-C5C6-544C-887E-3C0398BACBA3}" type="presParOf" srcId="{87973CC7-36A9-7A45-BC99-C058AF89C6E7}" destId="{7BBE0941-479F-B84B-8372-F574A2C602CE}" srcOrd="0" destOrd="0" presId="urn:microsoft.com/office/officeart/2005/8/layout/hierarchy3"/>
    <dgm:cxn modelId="{E373E815-995E-564A-85A1-21F8451A5CC4}" type="presParOf" srcId="{87973CC7-36A9-7A45-BC99-C058AF89C6E7}" destId="{2B045CEB-6EE6-0341-91B6-B1EC2BF9AA4E}" srcOrd="1" destOrd="0" presId="urn:microsoft.com/office/officeart/2005/8/layout/hierarchy3"/>
    <dgm:cxn modelId="{82726817-EB47-4448-AA55-C09C8FFF9CE9}" type="presParOf" srcId="{87973CC7-36A9-7A45-BC99-C058AF89C6E7}" destId="{8422D89C-C08E-714E-87B3-334F0BFE481C}" srcOrd="2" destOrd="0" presId="urn:microsoft.com/office/officeart/2005/8/layout/hierarchy3"/>
    <dgm:cxn modelId="{1E4DA68F-274A-5442-A2FA-030F58E2D0E8}" type="presParOf" srcId="{87973CC7-36A9-7A45-BC99-C058AF89C6E7}" destId="{8A1E9522-849C-3947-920F-DC8018D13F7C}" srcOrd="3" destOrd="0" presId="urn:microsoft.com/office/officeart/2005/8/layout/hierarchy3"/>
    <dgm:cxn modelId="{570900DC-5E4C-064B-B71E-607D5A8301A1}" type="presParOf" srcId="{87973CC7-36A9-7A45-BC99-C058AF89C6E7}" destId="{CA2B953D-0C8D-9B45-AA9F-44AC5FCCED4E}" srcOrd="4" destOrd="0" presId="urn:microsoft.com/office/officeart/2005/8/layout/hierarchy3"/>
    <dgm:cxn modelId="{F28E19AC-3DA3-904B-81AE-581C9E84EF17}" type="presParOf" srcId="{87973CC7-36A9-7A45-BC99-C058AF89C6E7}" destId="{DCFF2A68-C351-944B-A316-1328DBA98BA2}" srcOrd="5" destOrd="0" presId="urn:microsoft.com/office/officeart/2005/8/layout/hierarchy3"/>
    <dgm:cxn modelId="{5FB5A003-72D4-144F-83CF-424DC6564453}" type="presParOf" srcId="{87973CC7-36A9-7A45-BC99-C058AF89C6E7}" destId="{A4B17DD8-C1B4-BE4E-A623-F734A8F1925C}" srcOrd="6" destOrd="0" presId="urn:microsoft.com/office/officeart/2005/8/layout/hierarchy3"/>
    <dgm:cxn modelId="{D93BE7CD-1272-4740-9B91-7C20FD110B26}" type="presParOf" srcId="{87973CC7-36A9-7A45-BC99-C058AF89C6E7}" destId="{4D2928A7-AD1F-374C-B5EA-29802CF58BE4}" srcOrd="7" destOrd="0" presId="urn:microsoft.com/office/officeart/2005/8/layout/hierarchy3"/>
    <dgm:cxn modelId="{CFD003F3-CB5F-8D4A-9EF5-2B34A493B942}" type="presParOf" srcId="{0C3D40D9-0E1D-874B-A83B-838C48781805}" destId="{0C1F7B5B-5D2F-A346-9E31-8ACF10CB786C}" srcOrd="1" destOrd="0" presId="urn:microsoft.com/office/officeart/2005/8/layout/hierarchy3"/>
    <dgm:cxn modelId="{FF2B2555-D171-B146-A22E-561F48BA461A}" type="presParOf" srcId="{0C1F7B5B-5D2F-A346-9E31-8ACF10CB786C}" destId="{5768DAD4-F341-BF44-85CA-34F32F7C1674}" srcOrd="0" destOrd="0" presId="urn:microsoft.com/office/officeart/2005/8/layout/hierarchy3"/>
    <dgm:cxn modelId="{3C3259E9-C671-1E4F-B4D7-0DEA4DBC8F5D}" type="presParOf" srcId="{5768DAD4-F341-BF44-85CA-34F32F7C1674}" destId="{C66EFA4F-0D6E-D04E-8BBB-D8F6F809C8A9}" srcOrd="0" destOrd="0" presId="urn:microsoft.com/office/officeart/2005/8/layout/hierarchy3"/>
    <dgm:cxn modelId="{0EFFA147-42E5-A64A-9383-ED3C4F4E3940}" type="presParOf" srcId="{5768DAD4-F341-BF44-85CA-34F32F7C1674}" destId="{5757E5B2-B892-CC4A-AFBB-75392102AC91}" srcOrd="1" destOrd="0" presId="urn:microsoft.com/office/officeart/2005/8/layout/hierarchy3"/>
    <dgm:cxn modelId="{2992A78D-C4B9-D540-96CF-652D6A1364EB}" type="presParOf" srcId="{0C1F7B5B-5D2F-A346-9E31-8ACF10CB786C}" destId="{F7D36083-348A-5F41-9FE8-0CE16C8901DA}" srcOrd="1" destOrd="0" presId="urn:microsoft.com/office/officeart/2005/8/layout/hierarchy3"/>
    <dgm:cxn modelId="{0F9A6EB5-990E-7741-8467-EF9E973A6D20}" type="presParOf" srcId="{F7D36083-348A-5F41-9FE8-0CE16C8901DA}" destId="{49C1F91B-6A15-E54B-83B0-7FA30A3DC839}" srcOrd="0" destOrd="0" presId="urn:microsoft.com/office/officeart/2005/8/layout/hierarchy3"/>
    <dgm:cxn modelId="{60C23271-99C7-A449-9B5B-48C0290B2DCB}" type="presParOf" srcId="{F7D36083-348A-5F41-9FE8-0CE16C8901DA}" destId="{B32EE00E-FEFB-C74D-9E6B-65407233E556}" srcOrd="1" destOrd="0" presId="urn:microsoft.com/office/officeart/2005/8/layout/hierarchy3"/>
    <dgm:cxn modelId="{5DC8D2E3-DAF2-A545-B496-0E0068015759}" type="presParOf" srcId="{F7D36083-348A-5F41-9FE8-0CE16C8901DA}" destId="{1492FD31-DBAE-FF4C-8EC3-0934E52F983E}" srcOrd="2" destOrd="0" presId="urn:microsoft.com/office/officeart/2005/8/layout/hierarchy3"/>
    <dgm:cxn modelId="{B354BC5B-CAD1-0F4F-BD05-2FA2CE9D00DC}" type="presParOf" srcId="{F7D36083-348A-5F41-9FE8-0CE16C8901DA}" destId="{C2EAC97D-4AB5-8D4B-A90A-EC81552E2B89}" srcOrd="3" destOrd="0" presId="urn:microsoft.com/office/officeart/2005/8/layout/hierarchy3"/>
    <dgm:cxn modelId="{35DCB39D-E6DC-2A44-BEFD-A234FAFA3DCD}" type="presParOf" srcId="{F7D36083-348A-5F41-9FE8-0CE16C8901DA}" destId="{516A7A4D-0817-A74F-ADA0-1E774CE95975}" srcOrd="4" destOrd="0" presId="urn:microsoft.com/office/officeart/2005/8/layout/hierarchy3"/>
    <dgm:cxn modelId="{CBA6F452-E57E-044C-BDDD-5BC55C8C10A3}" type="presParOf" srcId="{F7D36083-348A-5F41-9FE8-0CE16C8901DA}" destId="{FA85DC03-2013-BF45-ACC1-A27BD646E395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B7FB6-44F5-EC4A-9659-F2F93E84644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0DE2DE-0E7F-0448-8E21-ACE2243DDAB1}">
      <dgm:prSet/>
      <dgm:spPr/>
      <dgm:t>
        <a:bodyPr/>
        <a:lstStyle/>
        <a:p>
          <a:r>
            <a:rPr lang="en-US"/>
            <a:t>Skinny</a:t>
          </a:r>
          <a:endParaRPr lang="en-EG"/>
        </a:p>
      </dgm:t>
    </dgm:pt>
    <dgm:pt modelId="{BCCCA461-9329-DD4B-B6A0-D36C0324F080}" type="parTrans" cxnId="{91CC53C1-E77B-D343-AB19-4372A28ADE32}">
      <dgm:prSet/>
      <dgm:spPr/>
      <dgm:t>
        <a:bodyPr/>
        <a:lstStyle/>
        <a:p>
          <a:endParaRPr lang="en-US"/>
        </a:p>
      </dgm:t>
    </dgm:pt>
    <dgm:pt modelId="{BA943370-E724-124A-B69B-E4A5BABE3041}" type="sibTrans" cxnId="{91CC53C1-E77B-D343-AB19-4372A28ADE32}">
      <dgm:prSet/>
      <dgm:spPr/>
      <dgm:t>
        <a:bodyPr/>
        <a:lstStyle/>
        <a:p>
          <a:endParaRPr lang="en-US"/>
        </a:p>
      </dgm:t>
    </dgm:pt>
    <dgm:pt modelId="{1CC2D21E-1961-B743-9157-BA33962C302C}">
      <dgm:prSet/>
      <dgm:spPr/>
      <dgm:t>
        <a:bodyPr/>
        <a:lstStyle/>
        <a:p>
          <a:r>
            <a:rPr lang="en-US"/>
            <a:t>Contains ONLY the bits you literally type into your code editor, and NOTHING else.</a:t>
          </a:r>
          <a:endParaRPr lang="en-EG"/>
        </a:p>
      </dgm:t>
    </dgm:pt>
    <dgm:pt modelId="{7F4F99D0-FF83-F941-974C-727DA7E15E42}" type="parTrans" cxnId="{936CE61A-A355-4243-BC51-8A32F2282CBD}">
      <dgm:prSet/>
      <dgm:spPr/>
      <dgm:t>
        <a:bodyPr/>
        <a:lstStyle/>
        <a:p>
          <a:endParaRPr lang="en-US"/>
        </a:p>
      </dgm:t>
    </dgm:pt>
    <dgm:pt modelId="{0B146557-E339-6C4E-8C54-7DF21644AEE3}" type="sibTrans" cxnId="{936CE61A-A355-4243-BC51-8A32F2282CBD}">
      <dgm:prSet/>
      <dgm:spPr/>
      <dgm:t>
        <a:bodyPr/>
        <a:lstStyle/>
        <a:p>
          <a:endParaRPr lang="en-US"/>
        </a:p>
      </dgm:t>
    </dgm:pt>
    <dgm:pt modelId="{CAE351CC-2982-C24E-9DC7-A86269ABBE0E}">
      <dgm:prSet/>
      <dgm:spPr/>
      <dgm:t>
        <a:bodyPr/>
        <a:lstStyle/>
        <a:p>
          <a:r>
            <a:rPr lang="en-US"/>
            <a:t>Thin</a:t>
          </a:r>
          <a:endParaRPr lang="en-EG"/>
        </a:p>
      </dgm:t>
    </dgm:pt>
    <dgm:pt modelId="{B8DEA702-D527-2A44-AC07-E7C93437133A}" type="parTrans" cxnId="{CC1501ED-F498-C54E-B81B-00A5DAF8AB28}">
      <dgm:prSet/>
      <dgm:spPr/>
      <dgm:t>
        <a:bodyPr/>
        <a:lstStyle/>
        <a:p>
          <a:endParaRPr lang="en-US"/>
        </a:p>
      </dgm:t>
    </dgm:pt>
    <dgm:pt modelId="{95819835-AF33-0A4E-AE71-F233B398DB2C}" type="sibTrans" cxnId="{CC1501ED-F498-C54E-B81B-00A5DAF8AB28}">
      <dgm:prSet/>
      <dgm:spPr/>
      <dgm:t>
        <a:bodyPr/>
        <a:lstStyle/>
        <a:p>
          <a:endParaRPr lang="en-US"/>
        </a:p>
      </dgm:t>
    </dgm:pt>
    <dgm:pt modelId="{159A714C-4AEA-824C-AEE8-9C5B84933043}">
      <dgm:prSet/>
      <dgm:spPr/>
      <dgm:t>
        <a:bodyPr/>
        <a:lstStyle/>
        <a:p>
          <a:r>
            <a:rPr lang="en-US"/>
            <a:t>Contains all of the above PLUS the app’s direct dependencies of your app (db drivers, utility libraries, etc).</a:t>
          </a:r>
          <a:endParaRPr lang="en-EG"/>
        </a:p>
      </dgm:t>
    </dgm:pt>
    <dgm:pt modelId="{D446C53F-CF7E-BC42-80E2-34AC2BA626B8}" type="parTrans" cxnId="{EE3363EF-395A-8344-872A-12F48F764B51}">
      <dgm:prSet/>
      <dgm:spPr/>
      <dgm:t>
        <a:bodyPr/>
        <a:lstStyle/>
        <a:p>
          <a:endParaRPr lang="en-US"/>
        </a:p>
      </dgm:t>
    </dgm:pt>
    <dgm:pt modelId="{A2A1A443-EDD6-774D-9A24-06DF4784889D}" type="sibTrans" cxnId="{EE3363EF-395A-8344-872A-12F48F764B51}">
      <dgm:prSet/>
      <dgm:spPr/>
      <dgm:t>
        <a:bodyPr/>
        <a:lstStyle/>
        <a:p>
          <a:endParaRPr lang="en-US"/>
        </a:p>
      </dgm:t>
    </dgm:pt>
    <dgm:pt modelId="{DA076D0E-3844-2148-B2FB-1F3A60DCB23D}">
      <dgm:prSet/>
      <dgm:spPr/>
      <dgm:t>
        <a:bodyPr/>
        <a:lstStyle/>
        <a:p>
          <a:r>
            <a:rPr lang="en-US"/>
            <a:t>Hollow</a:t>
          </a:r>
          <a:endParaRPr lang="en-EG"/>
        </a:p>
      </dgm:t>
    </dgm:pt>
    <dgm:pt modelId="{9DAC25AF-970A-9642-8FD0-34A9ABDC844B}" type="parTrans" cxnId="{DC67FE39-0F6C-3944-90AF-055DFF1C689C}">
      <dgm:prSet/>
      <dgm:spPr/>
      <dgm:t>
        <a:bodyPr/>
        <a:lstStyle/>
        <a:p>
          <a:endParaRPr lang="en-US"/>
        </a:p>
      </dgm:t>
    </dgm:pt>
    <dgm:pt modelId="{B9E3FBB1-E9B5-4848-884D-035BBC4D85F5}" type="sibTrans" cxnId="{DC67FE39-0F6C-3944-90AF-055DFF1C689C}">
      <dgm:prSet/>
      <dgm:spPr/>
      <dgm:t>
        <a:bodyPr/>
        <a:lstStyle/>
        <a:p>
          <a:endParaRPr lang="en-US"/>
        </a:p>
      </dgm:t>
    </dgm:pt>
    <dgm:pt modelId="{75892B83-59C6-FA40-A0AC-91CC5079A5A8}">
      <dgm:prSet/>
      <dgm:spPr/>
      <dgm:t>
        <a:bodyPr/>
        <a:lstStyle/>
        <a:p>
          <a:r>
            <a:rPr lang="en-US"/>
            <a:t>The inverse of Thin - Contains only the bits needed to run your app but does NOT contain the app itself. Basically a pre-packaged “app server” to which you can later deploy your app, in the same style as traditional Java EE app servers, but with important differences, we’ll get to later.</a:t>
          </a:r>
          <a:endParaRPr lang="en-EG"/>
        </a:p>
      </dgm:t>
    </dgm:pt>
    <dgm:pt modelId="{BBA27B7B-47FC-5A4E-8E70-A077007AB244}" type="parTrans" cxnId="{97DC39D6-A674-9B4D-BF97-3A67FDDB5842}">
      <dgm:prSet/>
      <dgm:spPr/>
      <dgm:t>
        <a:bodyPr/>
        <a:lstStyle/>
        <a:p>
          <a:endParaRPr lang="en-US"/>
        </a:p>
      </dgm:t>
    </dgm:pt>
    <dgm:pt modelId="{7FE914E2-8E6D-104B-A144-24BB4F47E923}" type="sibTrans" cxnId="{97DC39D6-A674-9B4D-BF97-3A67FDDB5842}">
      <dgm:prSet/>
      <dgm:spPr/>
      <dgm:t>
        <a:bodyPr/>
        <a:lstStyle/>
        <a:p>
          <a:endParaRPr lang="en-US"/>
        </a:p>
      </dgm:t>
    </dgm:pt>
    <dgm:pt modelId="{D565DB48-702F-764D-96FF-1AE6EB40E2FC}">
      <dgm:prSet/>
      <dgm:spPr/>
      <dgm:t>
        <a:bodyPr/>
        <a:lstStyle/>
        <a:p>
          <a:r>
            <a:rPr lang="en-US"/>
            <a:t>Fat/Uber</a:t>
          </a:r>
          <a:endParaRPr lang="en-EG"/>
        </a:p>
      </dgm:t>
    </dgm:pt>
    <dgm:pt modelId="{1BFD2AE1-0324-824B-A0C7-A98AECC74102}" type="parTrans" cxnId="{0C9AD781-4377-F049-A678-6F302F6D9CCE}">
      <dgm:prSet/>
      <dgm:spPr/>
      <dgm:t>
        <a:bodyPr/>
        <a:lstStyle/>
        <a:p>
          <a:endParaRPr lang="en-US"/>
        </a:p>
      </dgm:t>
    </dgm:pt>
    <dgm:pt modelId="{473348EB-F6B9-CB44-B9C6-0097C16495E7}" type="sibTrans" cxnId="{0C9AD781-4377-F049-A678-6F302F6D9CCE}">
      <dgm:prSet/>
      <dgm:spPr/>
      <dgm:t>
        <a:bodyPr/>
        <a:lstStyle/>
        <a:p>
          <a:endParaRPr lang="en-US"/>
        </a:p>
      </dgm:t>
    </dgm:pt>
    <dgm:pt modelId="{A0AE2D32-3319-EB4F-AC5C-16572214C247}">
      <dgm:prSet/>
      <dgm:spPr/>
      <dgm:t>
        <a:bodyPr/>
        <a:lstStyle/>
        <a:p>
          <a:r>
            <a:rPr lang="en-US"/>
            <a:t>Contains the bit you literally write yourself PLUS the direct dependencies of your app PLUS the bits needed to run your app “on its own”.</a:t>
          </a:r>
          <a:endParaRPr lang="en-EG"/>
        </a:p>
      </dgm:t>
    </dgm:pt>
    <dgm:pt modelId="{CD146D7A-88D3-104E-9439-E444AF9E2778}" type="parTrans" cxnId="{9EE79D72-FFA2-A240-B304-F3E6A8050D64}">
      <dgm:prSet/>
      <dgm:spPr/>
      <dgm:t>
        <a:bodyPr/>
        <a:lstStyle/>
        <a:p>
          <a:endParaRPr lang="en-US"/>
        </a:p>
      </dgm:t>
    </dgm:pt>
    <dgm:pt modelId="{4287C421-699C-B240-ABD6-2C9A512545A2}" type="sibTrans" cxnId="{9EE79D72-FFA2-A240-B304-F3E6A8050D64}">
      <dgm:prSet/>
      <dgm:spPr/>
      <dgm:t>
        <a:bodyPr/>
        <a:lstStyle/>
        <a:p>
          <a:endParaRPr lang="en-US"/>
        </a:p>
      </dgm:t>
    </dgm:pt>
    <dgm:pt modelId="{C45E4EA5-3796-6D4F-8612-3294CCE0F01D}" type="pres">
      <dgm:prSet presAssocID="{001B7FB6-44F5-EC4A-9659-F2F93E846443}" presName="linear" presStyleCnt="0">
        <dgm:presLayoutVars>
          <dgm:animLvl val="lvl"/>
          <dgm:resizeHandles val="exact"/>
        </dgm:presLayoutVars>
      </dgm:prSet>
      <dgm:spPr/>
    </dgm:pt>
    <dgm:pt modelId="{18F6FC25-4A9E-0B48-9E1B-1442EBA86AEF}" type="pres">
      <dgm:prSet presAssocID="{770DE2DE-0E7F-0448-8E21-ACE2243DDAB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064606A-E7D5-CA42-87DE-BEE667D66FC6}" type="pres">
      <dgm:prSet presAssocID="{770DE2DE-0E7F-0448-8E21-ACE2243DDAB1}" presName="childText" presStyleLbl="revTx" presStyleIdx="0" presStyleCnt="4">
        <dgm:presLayoutVars>
          <dgm:bulletEnabled val="1"/>
        </dgm:presLayoutVars>
      </dgm:prSet>
      <dgm:spPr/>
    </dgm:pt>
    <dgm:pt modelId="{6AEBA625-5CE4-084E-9218-9431E46BA3A7}" type="pres">
      <dgm:prSet presAssocID="{CAE351CC-2982-C24E-9DC7-A86269ABBE0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C94CDB-3F36-844B-AE5A-976AB865FD8F}" type="pres">
      <dgm:prSet presAssocID="{CAE351CC-2982-C24E-9DC7-A86269ABBE0E}" presName="childText" presStyleLbl="revTx" presStyleIdx="1" presStyleCnt="4">
        <dgm:presLayoutVars>
          <dgm:bulletEnabled val="1"/>
        </dgm:presLayoutVars>
      </dgm:prSet>
      <dgm:spPr/>
    </dgm:pt>
    <dgm:pt modelId="{8CD036F6-0F9B-F548-A0E4-00F9CD52790B}" type="pres">
      <dgm:prSet presAssocID="{DA076D0E-3844-2148-B2FB-1F3A60DCB23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7911351-5E04-E04A-8920-8380A830E14D}" type="pres">
      <dgm:prSet presAssocID="{DA076D0E-3844-2148-B2FB-1F3A60DCB23D}" presName="childText" presStyleLbl="revTx" presStyleIdx="2" presStyleCnt="4">
        <dgm:presLayoutVars>
          <dgm:bulletEnabled val="1"/>
        </dgm:presLayoutVars>
      </dgm:prSet>
      <dgm:spPr/>
    </dgm:pt>
    <dgm:pt modelId="{8FD783EA-4121-F94B-AFB7-42620A06A079}" type="pres">
      <dgm:prSet presAssocID="{D565DB48-702F-764D-96FF-1AE6EB40E2F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D6A8116-915F-394B-AAFD-FFA017FC7876}" type="pres">
      <dgm:prSet presAssocID="{D565DB48-702F-764D-96FF-1AE6EB40E2F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542DAC12-FC2C-4547-B6E0-3B78338C0895}" type="presOf" srcId="{CAE351CC-2982-C24E-9DC7-A86269ABBE0E}" destId="{6AEBA625-5CE4-084E-9218-9431E46BA3A7}" srcOrd="0" destOrd="0" presId="urn:microsoft.com/office/officeart/2005/8/layout/vList2"/>
    <dgm:cxn modelId="{936CE61A-A355-4243-BC51-8A32F2282CBD}" srcId="{770DE2DE-0E7F-0448-8E21-ACE2243DDAB1}" destId="{1CC2D21E-1961-B743-9157-BA33962C302C}" srcOrd="0" destOrd="0" parTransId="{7F4F99D0-FF83-F941-974C-727DA7E15E42}" sibTransId="{0B146557-E339-6C4E-8C54-7DF21644AEE3}"/>
    <dgm:cxn modelId="{DC67FE39-0F6C-3944-90AF-055DFF1C689C}" srcId="{001B7FB6-44F5-EC4A-9659-F2F93E846443}" destId="{DA076D0E-3844-2148-B2FB-1F3A60DCB23D}" srcOrd="2" destOrd="0" parTransId="{9DAC25AF-970A-9642-8FD0-34A9ABDC844B}" sibTransId="{B9E3FBB1-E9B5-4848-884D-035BBC4D85F5}"/>
    <dgm:cxn modelId="{579A393F-75EB-7746-9E75-91479747A3A1}" type="presOf" srcId="{DA076D0E-3844-2148-B2FB-1F3A60DCB23D}" destId="{8CD036F6-0F9B-F548-A0E4-00F9CD52790B}" srcOrd="0" destOrd="0" presId="urn:microsoft.com/office/officeart/2005/8/layout/vList2"/>
    <dgm:cxn modelId="{DFEC444D-F2F7-F548-9579-5C6E5FF1703F}" type="presOf" srcId="{75892B83-59C6-FA40-A0AC-91CC5079A5A8}" destId="{C7911351-5E04-E04A-8920-8380A830E14D}" srcOrd="0" destOrd="0" presId="urn:microsoft.com/office/officeart/2005/8/layout/vList2"/>
    <dgm:cxn modelId="{3E0E634F-507C-0B4F-B8AE-7E522D317842}" type="presOf" srcId="{D565DB48-702F-764D-96FF-1AE6EB40E2FC}" destId="{8FD783EA-4121-F94B-AFB7-42620A06A079}" srcOrd="0" destOrd="0" presId="urn:microsoft.com/office/officeart/2005/8/layout/vList2"/>
    <dgm:cxn modelId="{EEF5DF4F-4E1A-3647-B1BF-9B4F1CEFFF54}" type="presOf" srcId="{1CC2D21E-1961-B743-9157-BA33962C302C}" destId="{D064606A-E7D5-CA42-87DE-BEE667D66FC6}" srcOrd="0" destOrd="0" presId="urn:microsoft.com/office/officeart/2005/8/layout/vList2"/>
    <dgm:cxn modelId="{9EE79D72-FFA2-A240-B304-F3E6A8050D64}" srcId="{D565DB48-702F-764D-96FF-1AE6EB40E2FC}" destId="{A0AE2D32-3319-EB4F-AC5C-16572214C247}" srcOrd="0" destOrd="0" parTransId="{CD146D7A-88D3-104E-9439-E444AF9E2778}" sibTransId="{4287C421-699C-B240-ABD6-2C9A512545A2}"/>
    <dgm:cxn modelId="{2369B277-028C-E042-99F1-EAFDFAB55884}" type="presOf" srcId="{159A714C-4AEA-824C-AEE8-9C5B84933043}" destId="{03C94CDB-3F36-844B-AE5A-976AB865FD8F}" srcOrd="0" destOrd="0" presId="urn:microsoft.com/office/officeart/2005/8/layout/vList2"/>
    <dgm:cxn modelId="{0C9AD781-4377-F049-A678-6F302F6D9CCE}" srcId="{001B7FB6-44F5-EC4A-9659-F2F93E846443}" destId="{D565DB48-702F-764D-96FF-1AE6EB40E2FC}" srcOrd="3" destOrd="0" parTransId="{1BFD2AE1-0324-824B-A0C7-A98AECC74102}" sibTransId="{473348EB-F6B9-CB44-B9C6-0097C16495E7}"/>
    <dgm:cxn modelId="{CAF119AA-B84A-184D-945F-8B562C2D3136}" type="presOf" srcId="{A0AE2D32-3319-EB4F-AC5C-16572214C247}" destId="{6D6A8116-915F-394B-AAFD-FFA017FC7876}" srcOrd="0" destOrd="0" presId="urn:microsoft.com/office/officeart/2005/8/layout/vList2"/>
    <dgm:cxn modelId="{539533BF-F800-E646-95BE-F41FE8923519}" type="presOf" srcId="{770DE2DE-0E7F-0448-8E21-ACE2243DDAB1}" destId="{18F6FC25-4A9E-0B48-9E1B-1442EBA86AEF}" srcOrd="0" destOrd="0" presId="urn:microsoft.com/office/officeart/2005/8/layout/vList2"/>
    <dgm:cxn modelId="{91CC53C1-E77B-D343-AB19-4372A28ADE32}" srcId="{001B7FB6-44F5-EC4A-9659-F2F93E846443}" destId="{770DE2DE-0E7F-0448-8E21-ACE2243DDAB1}" srcOrd="0" destOrd="0" parTransId="{BCCCA461-9329-DD4B-B6A0-D36C0324F080}" sibTransId="{BA943370-E724-124A-B69B-E4A5BABE3041}"/>
    <dgm:cxn modelId="{E6AB36D2-C8B4-C64A-A100-4F188671D1D2}" type="presOf" srcId="{001B7FB6-44F5-EC4A-9659-F2F93E846443}" destId="{C45E4EA5-3796-6D4F-8612-3294CCE0F01D}" srcOrd="0" destOrd="0" presId="urn:microsoft.com/office/officeart/2005/8/layout/vList2"/>
    <dgm:cxn modelId="{97DC39D6-A674-9B4D-BF97-3A67FDDB5842}" srcId="{DA076D0E-3844-2148-B2FB-1F3A60DCB23D}" destId="{75892B83-59C6-FA40-A0AC-91CC5079A5A8}" srcOrd="0" destOrd="0" parTransId="{BBA27B7B-47FC-5A4E-8E70-A077007AB244}" sibTransId="{7FE914E2-8E6D-104B-A144-24BB4F47E923}"/>
    <dgm:cxn modelId="{CC1501ED-F498-C54E-B81B-00A5DAF8AB28}" srcId="{001B7FB6-44F5-EC4A-9659-F2F93E846443}" destId="{CAE351CC-2982-C24E-9DC7-A86269ABBE0E}" srcOrd="1" destOrd="0" parTransId="{B8DEA702-D527-2A44-AC07-E7C93437133A}" sibTransId="{95819835-AF33-0A4E-AE71-F233B398DB2C}"/>
    <dgm:cxn modelId="{EE3363EF-395A-8344-872A-12F48F764B51}" srcId="{CAE351CC-2982-C24E-9DC7-A86269ABBE0E}" destId="{159A714C-4AEA-824C-AEE8-9C5B84933043}" srcOrd="0" destOrd="0" parTransId="{D446C53F-CF7E-BC42-80E2-34AC2BA626B8}" sibTransId="{A2A1A443-EDD6-774D-9A24-06DF4784889D}"/>
    <dgm:cxn modelId="{75C0E86B-F00B-AE45-A52C-9E3C7F3BDA63}" type="presParOf" srcId="{C45E4EA5-3796-6D4F-8612-3294CCE0F01D}" destId="{18F6FC25-4A9E-0B48-9E1B-1442EBA86AEF}" srcOrd="0" destOrd="0" presId="urn:microsoft.com/office/officeart/2005/8/layout/vList2"/>
    <dgm:cxn modelId="{C68ED55F-C45F-0244-BAF7-E3C351BB840F}" type="presParOf" srcId="{C45E4EA5-3796-6D4F-8612-3294CCE0F01D}" destId="{D064606A-E7D5-CA42-87DE-BEE667D66FC6}" srcOrd="1" destOrd="0" presId="urn:microsoft.com/office/officeart/2005/8/layout/vList2"/>
    <dgm:cxn modelId="{D0A84E86-4892-524D-934F-2E134509DD27}" type="presParOf" srcId="{C45E4EA5-3796-6D4F-8612-3294CCE0F01D}" destId="{6AEBA625-5CE4-084E-9218-9431E46BA3A7}" srcOrd="2" destOrd="0" presId="urn:microsoft.com/office/officeart/2005/8/layout/vList2"/>
    <dgm:cxn modelId="{0F8719C6-8DB7-974A-BA5D-8C05A86DF696}" type="presParOf" srcId="{C45E4EA5-3796-6D4F-8612-3294CCE0F01D}" destId="{03C94CDB-3F36-844B-AE5A-976AB865FD8F}" srcOrd="3" destOrd="0" presId="urn:microsoft.com/office/officeart/2005/8/layout/vList2"/>
    <dgm:cxn modelId="{21BCE107-CFD2-1E4A-98BF-A81D9FD779BC}" type="presParOf" srcId="{C45E4EA5-3796-6D4F-8612-3294CCE0F01D}" destId="{8CD036F6-0F9B-F548-A0E4-00F9CD52790B}" srcOrd="4" destOrd="0" presId="urn:microsoft.com/office/officeart/2005/8/layout/vList2"/>
    <dgm:cxn modelId="{8871CAB5-EE8D-2741-94F9-E1CF8E9C7404}" type="presParOf" srcId="{C45E4EA5-3796-6D4F-8612-3294CCE0F01D}" destId="{C7911351-5E04-E04A-8920-8380A830E14D}" srcOrd="5" destOrd="0" presId="urn:microsoft.com/office/officeart/2005/8/layout/vList2"/>
    <dgm:cxn modelId="{6DEEDFBA-BD69-184B-90BC-42147B9D4144}" type="presParOf" srcId="{C45E4EA5-3796-6D4F-8612-3294CCE0F01D}" destId="{8FD783EA-4121-F94B-AFB7-42620A06A079}" srcOrd="6" destOrd="0" presId="urn:microsoft.com/office/officeart/2005/8/layout/vList2"/>
    <dgm:cxn modelId="{4305C8E5-3679-2045-B28F-97545950A85C}" type="presParOf" srcId="{C45E4EA5-3796-6D4F-8612-3294CCE0F01D}" destId="{6D6A8116-915F-394B-AAFD-FFA017FC787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79EA7-FBB3-AF42-9202-CE9F204B4C25}">
      <dsp:nvSpPr>
        <dsp:cNvPr id="0" name=""/>
        <dsp:cNvSpPr/>
      </dsp:nvSpPr>
      <dsp:spPr>
        <a:xfrm>
          <a:off x="489836" y="918"/>
          <a:ext cx="1449833" cy="724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Dockerfile</a:t>
          </a:r>
          <a:endParaRPr lang="en-EG" sz="1500" kern="1200" dirty="0"/>
        </a:p>
      </dsp:txBody>
      <dsp:txXfrm>
        <a:off x="511068" y="22150"/>
        <a:ext cx="1407369" cy="682452"/>
      </dsp:txXfrm>
    </dsp:sp>
    <dsp:sp modelId="{7BBE0941-479F-B84B-8372-F574A2C602CE}">
      <dsp:nvSpPr>
        <dsp:cNvPr id="0" name=""/>
        <dsp:cNvSpPr/>
      </dsp:nvSpPr>
      <dsp:spPr>
        <a:xfrm>
          <a:off x="634820" y="725835"/>
          <a:ext cx="144983" cy="543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687"/>
              </a:lnTo>
              <a:lnTo>
                <a:pt x="144983" y="5436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045CEB-6EE6-0341-91B6-B1EC2BF9AA4E}">
      <dsp:nvSpPr>
        <dsp:cNvPr id="0" name=""/>
        <dsp:cNvSpPr/>
      </dsp:nvSpPr>
      <dsp:spPr>
        <a:xfrm>
          <a:off x="779803" y="907064"/>
          <a:ext cx="1159867" cy="724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Skinny</a:t>
          </a:r>
          <a:endParaRPr lang="en-EG" sz="1900" b="0" kern="1200" dirty="0"/>
        </a:p>
      </dsp:txBody>
      <dsp:txXfrm>
        <a:off x="801035" y="928296"/>
        <a:ext cx="1117403" cy="682452"/>
      </dsp:txXfrm>
    </dsp:sp>
    <dsp:sp modelId="{8422D89C-C08E-714E-87B3-334F0BFE481C}">
      <dsp:nvSpPr>
        <dsp:cNvPr id="0" name=""/>
        <dsp:cNvSpPr/>
      </dsp:nvSpPr>
      <dsp:spPr>
        <a:xfrm>
          <a:off x="634820" y="725835"/>
          <a:ext cx="144983" cy="144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33"/>
              </a:lnTo>
              <a:lnTo>
                <a:pt x="144983" y="14498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1E9522-849C-3947-920F-DC8018D13F7C}">
      <dsp:nvSpPr>
        <dsp:cNvPr id="0" name=""/>
        <dsp:cNvSpPr/>
      </dsp:nvSpPr>
      <dsp:spPr>
        <a:xfrm>
          <a:off x="779803" y="1813210"/>
          <a:ext cx="1159867" cy="724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Thin</a:t>
          </a:r>
          <a:endParaRPr lang="en-EG" sz="1900" b="0" kern="1200" dirty="0"/>
        </a:p>
      </dsp:txBody>
      <dsp:txXfrm>
        <a:off x="801035" y="1834442"/>
        <a:ext cx="1117403" cy="682452"/>
      </dsp:txXfrm>
    </dsp:sp>
    <dsp:sp modelId="{CA2B953D-0C8D-9B45-AA9F-44AC5FCCED4E}">
      <dsp:nvSpPr>
        <dsp:cNvPr id="0" name=""/>
        <dsp:cNvSpPr/>
      </dsp:nvSpPr>
      <dsp:spPr>
        <a:xfrm>
          <a:off x="634820" y="725835"/>
          <a:ext cx="144983" cy="2355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5980"/>
              </a:lnTo>
              <a:lnTo>
                <a:pt x="144983" y="2355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F2A68-C351-944B-A316-1328DBA98BA2}">
      <dsp:nvSpPr>
        <dsp:cNvPr id="0" name=""/>
        <dsp:cNvSpPr/>
      </dsp:nvSpPr>
      <dsp:spPr>
        <a:xfrm>
          <a:off x="779803" y="2719356"/>
          <a:ext cx="1159867" cy="724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Hollow</a:t>
          </a:r>
          <a:endParaRPr lang="en-EG" sz="1900" b="0" kern="1200" dirty="0"/>
        </a:p>
      </dsp:txBody>
      <dsp:txXfrm>
        <a:off x="801035" y="2740588"/>
        <a:ext cx="1117403" cy="682452"/>
      </dsp:txXfrm>
    </dsp:sp>
    <dsp:sp modelId="{A4B17DD8-C1B4-BE4E-A623-F734A8F1925C}">
      <dsp:nvSpPr>
        <dsp:cNvPr id="0" name=""/>
        <dsp:cNvSpPr/>
      </dsp:nvSpPr>
      <dsp:spPr>
        <a:xfrm>
          <a:off x="634820" y="725835"/>
          <a:ext cx="144983" cy="3262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2126"/>
              </a:lnTo>
              <a:lnTo>
                <a:pt x="144983" y="32621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2928A7-AD1F-374C-B5EA-29802CF58BE4}">
      <dsp:nvSpPr>
        <dsp:cNvPr id="0" name=""/>
        <dsp:cNvSpPr/>
      </dsp:nvSpPr>
      <dsp:spPr>
        <a:xfrm>
          <a:off x="779803" y="3625502"/>
          <a:ext cx="1159867" cy="724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Fat/Uber</a:t>
          </a:r>
          <a:endParaRPr lang="en-EG" sz="1900" b="0" kern="1200" dirty="0"/>
        </a:p>
      </dsp:txBody>
      <dsp:txXfrm>
        <a:off x="801035" y="3646734"/>
        <a:ext cx="1117403" cy="682452"/>
      </dsp:txXfrm>
    </dsp:sp>
    <dsp:sp modelId="{C66EFA4F-0D6E-D04E-8BBB-D8F6F809C8A9}">
      <dsp:nvSpPr>
        <dsp:cNvPr id="0" name=""/>
        <dsp:cNvSpPr/>
      </dsp:nvSpPr>
      <dsp:spPr>
        <a:xfrm>
          <a:off x="2302129" y="918"/>
          <a:ext cx="1449833" cy="724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Automating a Cloud Native Environment</a:t>
          </a:r>
          <a:endParaRPr lang="en-EG" sz="1500" kern="1200" dirty="0"/>
        </a:p>
      </dsp:txBody>
      <dsp:txXfrm>
        <a:off x="2323361" y="22150"/>
        <a:ext cx="1407369" cy="682452"/>
      </dsp:txXfrm>
    </dsp:sp>
    <dsp:sp modelId="{49C1F91B-6A15-E54B-83B0-7FA30A3DC839}">
      <dsp:nvSpPr>
        <dsp:cNvPr id="0" name=""/>
        <dsp:cNvSpPr/>
      </dsp:nvSpPr>
      <dsp:spPr>
        <a:xfrm>
          <a:off x="2447112" y="725835"/>
          <a:ext cx="144983" cy="543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687"/>
              </a:lnTo>
              <a:lnTo>
                <a:pt x="144983" y="54368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EE00E-FEFB-C74D-9E6B-65407233E556}">
      <dsp:nvSpPr>
        <dsp:cNvPr id="0" name=""/>
        <dsp:cNvSpPr/>
      </dsp:nvSpPr>
      <dsp:spPr>
        <a:xfrm>
          <a:off x="2592096" y="907064"/>
          <a:ext cx="1159867" cy="724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Buildpacks</a:t>
          </a:r>
          <a:endParaRPr lang="en-US" sz="1900" kern="1200" dirty="0"/>
        </a:p>
      </dsp:txBody>
      <dsp:txXfrm>
        <a:off x="2613328" y="928296"/>
        <a:ext cx="1117403" cy="682452"/>
      </dsp:txXfrm>
    </dsp:sp>
    <dsp:sp modelId="{1492FD31-DBAE-FF4C-8EC3-0934E52F983E}">
      <dsp:nvSpPr>
        <dsp:cNvPr id="0" name=""/>
        <dsp:cNvSpPr/>
      </dsp:nvSpPr>
      <dsp:spPr>
        <a:xfrm>
          <a:off x="2447112" y="725835"/>
          <a:ext cx="144983" cy="1449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33"/>
              </a:lnTo>
              <a:lnTo>
                <a:pt x="144983" y="14498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AC97D-4AB5-8D4B-A90A-EC81552E2B89}">
      <dsp:nvSpPr>
        <dsp:cNvPr id="0" name=""/>
        <dsp:cNvSpPr/>
      </dsp:nvSpPr>
      <dsp:spPr>
        <a:xfrm>
          <a:off x="2592096" y="1813210"/>
          <a:ext cx="1159867" cy="724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Goole</a:t>
          </a:r>
          <a:r>
            <a:rPr lang="en-US" sz="1900" kern="1200" dirty="0"/>
            <a:t> Jib</a:t>
          </a:r>
        </a:p>
      </dsp:txBody>
      <dsp:txXfrm>
        <a:off x="2613328" y="1834442"/>
        <a:ext cx="1117403" cy="682452"/>
      </dsp:txXfrm>
    </dsp:sp>
    <dsp:sp modelId="{516A7A4D-0817-A74F-ADA0-1E774CE95975}">
      <dsp:nvSpPr>
        <dsp:cNvPr id="0" name=""/>
        <dsp:cNvSpPr/>
      </dsp:nvSpPr>
      <dsp:spPr>
        <a:xfrm>
          <a:off x="2447112" y="725835"/>
          <a:ext cx="144983" cy="2355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5980"/>
              </a:lnTo>
              <a:lnTo>
                <a:pt x="144983" y="235598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5DC03-2013-BF45-ACC1-A27BD646E395}">
      <dsp:nvSpPr>
        <dsp:cNvPr id="0" name=""/>
        <dsp:cNvSpPr/>
      </dsp:nvSpPr>
      <dsp:spPr>
        <a:xfrm>
          <a:off x="2592096" y="2719356"/>
          <a:ext cx="1159867" cy="7249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. . . </a:t>
          </a:r>
        </a:p>
      </dsp:txBody>
      <dsp:txXfrm>
        <a:off x="2613328" y="2740588"/>
        <a:ext cx="1117403" cy="682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FC25-4A9E-0B48-9E1B-1442EBA86AEF}">
      <dsp:nvSpPr>
        <dsp:cNvPr id="0" name=""/>
        <dsp:cNvSpPr/>
      </dsp:nvSpPr>
      <dsp:spPr>
        <a:xfrm>
          <a:off x="0" y="76985"/>
          <a:ext cx="1051560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Skinny</a:t>
          </a:r>
          <a:endParaRPr lang="en-EG" sz="2300" kern="1200"/>
        </a:p>
      </dsp:txBody>
      <dsp:txXfrm>
        <a:off x="26930" y="103915"/>
        <a:ext cx="10461740" cy="497795"/>
      </dsp:txXfrm>
    </dsp:sp>
    <dsp:sp modelId="{D064606A-E7D5-CA42-87DE-BEE667D66FC6}">
      <dsp:nvSpPr>
        <dsp:cNvPr id="0" name=""/>
        <dsp:cNvSpPr/>
      </dsp:nvSpPr>
      <dsp:spPr>
        <a:xfrm>
          <a:off x="0" y="628640"/>
          <a:ext cx="105156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Contains ONLY the bits you literally type into your code editor, and NOTHING else.</a:t>
          </a:r>
          <a:endParaRPr lang="en-EG" sz="1800" kern="1200"/>
        </a:p>
      </dsp:txBody>
      <dsp:txXfrm>
        <a:off x="0" y="628640"/>
        <a:ext cx="10515600" cy="380880"/>
      </dsp:txXfrm>
    </dsp:sp>
    <dsp:sp modelId="{6AEBA625-5CE4-084E-9218-9431E46BA3A7}">
      <dsp:nvSpPr>
        <dsp:cNvPr id="0" name=""/>
        <dsp:cNvSpPr/>
      </dsp:nvSpPr>
      <dsp:spPr>
        <a:xfrm>
          <a:off x="0" y="1009520"/>
          <a:ext cx="10515600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Thin</a:t>
          </a:r>
          <a:endParaRPr lang="en-EG" sz="2300" kern="1200"/>
        </a:p>
      </dsp:txBody>
      <dsp:txXfrm>
        <a:off x="26930" y="1036450"/>
        <a:ext cx="10461740" cy="497795"/>
      </dsp:txXfrm>
    </dsp:sp>
    <dsp:sp modelId="{03C94CDB-3F36-844B-AE5A-976AB865FD8F}">
      <dsp:nvSpPr>
        <dsp:cNvPr id="0" name=""/>
        <dsp:cNvSpPr/>
      </dsp:nvSpPr>
      <dsp:spPr>
        <a:xfrm>
          <a:off x="0" y="1561175"/>
          <a:ext cx="1051560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Contains all of the above PLUS the app’s direct dependencies of your app (db drivers, utility libraries, etc).</a:t>
          </a:r>
          <a:endParaRPr lang="en-EG" sz="1800" kern="1200"/>
        </a:p>
      </dsp:txBody>
      <dsp:txXfrm>
        <a:off x="0" y="1561175"/>
        <a:ext cx="10515600" cy="380880"/>
      </dsp:txXfrm>
    </dsp:sp>
    <dsp:sp modelId="{8CD036F6-0F9B-F548-A0E4-00F9CD52790B}">
      <dsp:nvSpPr>
        <dsp:cNvPr id="0" name=""/>
        <dsp:cNvSpPr/>
      </dsp:nvSpPr>
      <dsp:spPr>
        <a:xfrm>
          <a:off x="0" y="1942055"/>
          <a:ext cx="105156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Hollow</a:t>
          </a:r>
          <a:endParaRPr lang="en-EG" sz="2300" kern="1200"/>
        </a:p>
      </dsp:txBody>
      <dsp:txXfrm>
        <a:off x="26930" y="1968985"/>
        <a:ext cx="10461740" cy="497795"/>
      </dsp:txXfrm>
    </dsp:sp>
    <dsp:sp modelId="{C7911351-5E04-E04A-8920-8380A830E14D}">
      <dsp:nvSpPr>
        <dsp:cNvPr id="0" name=""/>
        <dsp:cNvSpPr/>
      </dsp:nvSpPr>
      <dsp:spPr>
        <a:xfrm>
          <a:off x="0" y="2493710"/>
          <a:ext cx="10515600" cy="83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The inverse of Thin - Contains only the bits needed to run your app but does NOT contain the app itself. Basically a pre-packaged “app server” to which you can later deploy your app, in the same style as traditional Java EE app servers, but with important differences, we’ll get to later.</a:t>
          </a:r>
          <a:endParaRPr lang="en-EG" sz="1800" kern="1200"/>
        </a:p>
      </dsp:txBody>
      <dsp:txXfrm>
        <a:off x="0" y="2493710"/>
        <a:ext cx="10515600" cy="833175"/>
      </dsp:txXfrm>
    </dsp:sp>
    <dsp:sp modelId="{8FD783EA-4121-F94B-AFB7-42620A06A079}">
      <dsp:nvSpPr>
        <dsp:cNvPr id="0" name=""/>
        <dsp:cNvSpPr/>
      </dsp:nvSpPr>
      <dsp:spPr>
        <a:xfrm>
          <a:off x="0" y="3326885"/>
          <a:ext cx="10515600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Fat/Uber</a:t>
          </a:r>
          <a:endParaRPr lang="en-EG" sz="2300" kern="1200"/>
        </a:p>
      </dsp:txBody>
      <dsp:txXfrm>
        <a:off x="26930" y="3353815"/>
        <a:ext cx="10461740" cy="497795"/>
      </dsp:txXfrm>
    </dsp:sp>
    <dsp:sp modelId="{6D6A8116-915F-394B-AAFD-FFA017FC7876}">
      <dsp:nvSpPr>
        <dsp:cNvPr id="0" name=""/>
        <dsp:cNvSpPr/>
      </dsp:nvSpPr>
      <dsp:spPr>
        <a:xfrm>
          <a:off x="0" y="3878540"/>
          <a:ext cx="105156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Contains the bit you literally write yourself PLUS the direct dependencies of your app PLUS the bits needed to run your app “on its own”.</a:t>
          </a:r>
          <a:endParaRPr lang="en-EG" sz="1800" kern="1200"/>
        </a:p>
      </dsp:txBody>
      <dsp:txXfrm>
        <a:off x="0" y="3878540"/>
        <a:ext cx="10515600" cy="571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7BFC-9AF4-647F-A665-406C25AA8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746D4-A216-01AA-A2C8-B34034550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2FCC2-9FEA-855F-751D-7F54B9E0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BE5C2-7AE6-77CA-130C-5D79965C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6A181-FBD4-0CC3-24DA-1913FFB5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9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EE2F-B3F9-E7F8-9F0A-950F2DA7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03909-0914-20A5-EC7B-2144C01A0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2D028-CABE-F8A4-7DB1-5412FD52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A4199-A0EC-5349-0AC1-984FABB9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775A5-27AF-E246-8DCB-2CC0F536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F2718D-1899-C05C-7462-539F89D1FE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E36E3-930E-6E98-C597-D0AF5DC81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D1337-4AC1-ADBD-E8ED-81FA34262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45B0-CE7D-92E2-8318-E5E6984AE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69B61-0784-3D0A-37A8-B928D2B7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0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C2B8-0F12-DA86-8E6B-7A458ECC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87319-9173-8B9C-6CF1-F3395CE73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8A1D-9504-1F8F-7DC7-78B391BB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1A772-274A-1345-3D23-D4020651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AB8A0-C4C6-FA13-5939-08309E65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6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9EF-9411-AE8E-9772-7EFD5925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335E0-3A55-27F0-5E5E-A106870C8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DCBD-2862-1D23-C578-5A4291141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DD3E-2F79-CD5E-8551-BAE5226F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9A795-CEB9-FA47-101C-71135C1A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5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83A0-95F9-E180-366A-C35118B06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4471-B101-843F-5884-5574E6AA7A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43782-DD71-3E97-E77E-CCA693CBA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46F37-F51D-8032-ACEF-1784AE13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5D17A-499E-0EEB-900E-5DE243C9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CA0CE-38E8-F9FA-B41D-10B4A837A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BCD3-D211-31CA-7353-BDB51C5D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80A4B-8B08-914F-9EAD-0DC38EE4D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478B7-D10A-3AD6-0107-68C2E6426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7ED52-4F66-40A7-3A80-F20548320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61B59-656A-3F8C-65E8-71A1278A1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5B05AE-BD29-037C-0D0C-F3BA4777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0CF0BE-D755-469F-DDBE-2539FEEB8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13185-B774-3763-2E81-2B6E1FAD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8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2E77-2B8D-8603-02F4-E13CE401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FB578-2B25-FF10-E24C-33ADA78A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CAA8D-5267-2AE0-8B18-2DBBA7D7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4377B-D472-CD4D-9C59-7492B511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8BFA9-4CD6-88BC-42CC-F1FE09C7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76504-6619-6AA1-58C3-5BB80042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98012-1A13-8883-741D-F23E2F38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F76-7640-2EFF-836A-4288038B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DEE1D-73F5-36C3-47A9-FE3DB8F33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52462-EF38-A13F-A724-6397EEFB4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FBD10-DC00-A57B-2C11-A3617C983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B6706-67A2-F6FA-6EA2-1770B627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3342A-EE3C-08AF-D6A4-2F330D05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7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CC51-2BA2-7BB5-7AEE-16A2423D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5669D-0E8D-486E-2A56-A667011B5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92008-B112-440C-01F2-76187F323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8E67E-2521-5D1D-FFCB-356D55BA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1B787-58D8-79C2-86A0-FDF972C1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8F0FA-9DAA-B0EC-9D47-3AE7B2B9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6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54F30B-7E37-C7C0-4BA5-974A973C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C3EB7-99F2-E90D-A9BB-069B70517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45025-1039-B5DB-5C36-D8221C58F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0E81F-6AE7-6447-9266-767DE7213662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46C90-791D-4C83-7EE4-89A245D0B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A26C2-6C40-5366-4B1A-63F3903B1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B3D33-A22E-3B47-95F4-45F593570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3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executable-jar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cloud-confi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ith a beard&#10;&#10;Description automatically generated">
            <a:extLst>
              <a:ext uri="{FF2B5EF4-FFF2-40B4-BE49-F238E27FC236}">
                <a16:creationId xmlns:a16="http://schemas.microsoft.com/office/drawing/2014/main" id="{134B76DD-6D1D-6308-6473-5A383F4B8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318" y="-11289"/>
            <a:ext cx="12230635" cy="6953956"/>
          </a:xfrm>
        </p:spPr>
      </p:pic>
    </p:spTree>
    <p:extLst>
      <p:ext uri="{BB962C8B-B14F-4D97-AF65-F5344CB8AC3E}">
        <p14:creationId xmlns:p14="http://schemas.microsoft.com/office/powerpoint/2010/main" val="2601380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6- Properly handle events to safely terminate a Java Docker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FROM maven:3.6.3-jdk-11-slim@sha256:68ce1cd457891f48d1e137c7d6a4493f60843e84c9e2634e3df1d3d5b381d36c AS build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/project</a:t>
            </a:r>
          </a:p>
          <a:p>
            <a:pPr marL="0" indent="0">
              <a:buNone/>
            </a:pPr>
            <a:r>
              <a:rPr lang="en-US" dirty="0"/>
              <a:t>COPY . /project</a:t>
            </a:r>
          </a:p>
          <a:p>
            <a:pPr marL="0" indent="0">
              <a:buNone/>
            </a:pPr>
            <a:r>
              <a:rPr lang="en-US" dirty="0"/>
              <a:t>WORKDIR /project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mvn</a:t>
            </a:r>
            <a:r>
              <a:rPr lang="en-US" dirty="0"/>
              <a:t> clean package -</a:t>
            </a:r>
            <a:r>
              <a:rPr lang="en-US" dirty="0" err="1"/>
              <a:t>DskipTests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adoptopenjdk</a:t>
            </a:r>
            <a:r>
              <a:rPr lang="en-US" dirty="0"/>
              <a:t>/openjdk11:jre-11.0.9.1_1-alpine@sha256:b6ab039066382d39cfc843914ef1fc624aa60e2a16ede433509ccadd6d995b1f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dumb-</a:t>
            </a:r>
            <a:r>
              <a:rPr lang="en-US" dirty="0" err="1"/>
              <a:t>init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/app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addgroup</a:t>
            </a:r>
            <a:r>
              <a:rPr lang="en-US" dirty="0"/>
              <a:t> --system </a:t>
            </a:r>
            <a:r>
              <a:rPr lang="en-US" dirty="0" err="1"/>
              <a:t>javauser</a:t>
            </a:r>
            <a:r>
              <a:rPr lang="en-US" dirty="0"/>
              <a:t> &amp;&amp; </a:t>
            </a:r>
            <a:r>
              <a:rPr lang="en-US" dirty="0" err="1"/>
              <a:t>adduser</a:t>
            </a:r>
            <a:r>
              <a:rPr lang="en-US" dirty="0"/>
              <a:t> -S -s /bin/false -G </a:t>
            </a:r>
            <a:r>
              <a:rPr lang="en-US" dirty="0" err="1"/>
              <a:t>javauser</a:t>
            </a:r>
            <a:r>
              <a:rPr lang="en-US" dirty="0"/>
              <a:t> </a:t>
            </a:r>
            <a:r>
              <a:rPr lang="en-US" dirty="0" err="1"/>
              <a:t>javauser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COPY --from=build /project/target/java-code-workshop-0.0.1-SNAPSHOT.jar /app/java-</a:t>
            </a:r>
            <a:r>
              <a:rPr lang="en-US" dirty="0" err="1"/>
              <a:t>application.jar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WORKDIR /app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chown</a:t>
            </a:r>
            <a:r>
              <a:rPr lang="en-US" dirty="0"/>
              <a:t> -R </a:t>
            </a:r>
            <a:r>
              <a:rPr lang="en-US" dirty="0" err="1"/>
              <a:t>javauser:javauser</a:t>
            </a:r>
            <a:r>
              <a:rPr lang="en-US" dirty="0"/>
              <a:t> /app</a:t>
            </a:r>
          </a:p>
          <a:p>
            <a:pPr marL="0" indent="0">
              <a:buNone/>
            </a:pPr>
            <a:r>
              <a:rPr lang="en-US" dirty="0"/>
              <a:t>USER </a:t>
            </a:r>
            <a:r>
              <a:rPr lang="en-US" dirty="0" err="1"/>
              <a:t>javauser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CMD "dumb-</a:t>
            </a:r>
            <a:r>
              <a:rPr lang="en-US" dirty="0" err="1"/>
              <a:t>init</a:t>
            </a:r>
            <a:r>
              <a:rPr lang="en-US" dirty="0"/>
              <a:t>" "java" "-jar" "java-</a:t>
            </a:r>
            <a:r>
              <a:rPr lang="en-US" dirty="0" err="1"/>
              <a:t>application.jar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48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6- Properly handle events to safely terminate a Java Docker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/>
          </a:bodyPr>
          <a:lstStyle/>
          <a:p>
            <a:r>
              <a:rPr lang="en-US" dirty="0" err="1"/>
              <a:t>App.java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Graceful tear down for your Java web applications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Runtime.getRuntime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().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addShutdownHook</a:t>
            </a:r>
            <a:r>
              <a:rPr lang="en-US" dirty="0"/>
              <a:t>(new Thread() {</a:t>
            </a:r>
          </a:p>
          <a:p>
            <a:pPr marL="0" indent="0">
              <a:buNone/>
            </a:pPr>
            <a:r>
              <a:rPr lang="en-US" dirty="0"/>
              <a:t>   @Override</a:t>
            </a:r>
          </a:p>
          <a:p>
            <a:pPr marL="0" indent="0">
              <a:buNone/>
            </a:pPr>
            <a:r>
              <a:rPr lang="en-US" dirty="0"/>
              <a:t>   public void run() {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dirty="0" err="1"/>
              <a:t>System.out.println</a:t>
            </a:r>
            <a:r>
              <a:rPr lang="en-US" dirty="0"/>
              <a:t>("Inside Add Shutdown Hook");</a:t>
            </a:r>
          </a:p>
          <a:p>
            <a:pPr marL="0" indent="0">
              <a:buNone/>
            </a:pPr>
            <a:r>
              <a:rPr lang="en-US" dirty="0"/>
              <a:t>   }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921946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7- Keeping unnecessary files out of your Java container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dockerignore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**/*.log</a:t>
            </a:r>
          </a:p>
          <a:p>
            <a:pPr marL="0" indent="0">
              <a:buNone/>
            </a:pPr>
            <a:r>
              <a:rPr lang="en-US" dirty="0" err="1"/>
              <a:t>Dockerfile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.git</a:t>
            </a:r>
          </a:p>
          <a:p>
            <a:pPr marL="0" indent="0"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  <p:pic>
        <p:nvPicPr>
          <p:cNvPr id="17410" name="Picture 2" descr="Image1 3">
            <a:extLst>
              <a:ext uri="{FF2B5EF4-FFF2-40B4-BE49-F238E27FC236}">
                <a16:creationId xmlns:a16="http://schemas.microsoft.com/office/drawing/2014/main" id="{1D9AACAB-9030-106B-9D97-87549A4D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44" y="2183828"/>
            <a:ext cx="7415919" cy="46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6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8- Make sure Java is container-aware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XX:MaxRAMPercentage</a:t>
            </a:r>
            <a:r>
              <a:rPr lang="en-US" dirty="0"/>
              <a:t>=50 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XshowSettings:vm</a:t>
            </a:r>
            <a:r>
              <a:rPr lang="en-US" dirty="0"/>
              <a:t> –version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-XX:+</a:t>
            </a:r>
            <a:r>
              <a:rPr lang="en-US" dirty="0" err="1">
                <a:effectLst/>
              </a:rPr>
              <a:t>UnlockExperimentalVMOptions</a:t>
            </a:r>
            <a:r>
              <a:rPr lang="en-US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dirty="0"/>
              <a:t>-XX:+</a:t>
            </a:r>
            <a:r>
              <a:rPr lang="en-US" dirty="0" err="1"/>
              <a:t>UseCGroupMemoryLimitForHeap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It's not recommended to use Java version before 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8u121</a:t>
            </a:r>
            <a:r>
              <a:rPr lang="en-US" b="0" i="0" dirty="0">
                <a:solidFill>
                  <a:srgbClr val="171717"/>
                </a:solidFill>
                <a:effectLst/>
                <a:latin typeface="-apple-system"/>
              </a:rPr>
              <a:t> in the container environment.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65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714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9- How to avoid long build time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9.a- Put static layers at the top and changing layers at the bottom of the docker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265"/>
            <a:ext cx="10515600" cy="414302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>
              <a:buNone/>
            </a:pPr>
            <a:r>
              <a:rPr lang="en-US" dirty="0"/>
              <a:t>COPY lib/* /deployment/lib/</a:t>
            </a:r>
          </a:p>
          <a:p>
            <a:pPr marL="0" indent="0">
              <a:buNone/>
            </a:pPr>
            <a:r>
              <a:rPr lang="en-US" dirty="0"/>
              <a:t>COPY sample-</a:t>
            </a:r>
            <a:r>
              <a:rPr lang="en-US" dirty="0" err="1"/>
              <a:t>runner.jar</a:t>
            </a:r>
            <a:r>
              <a:rPr lang="en-US" dirty="0"/>
              <a:t> /deployment/</a:t>
            </a:r>
          </a:p>
          <a:p>
            <a:pPr marL="0" indent="0">
              <a:buNone/>
            </a:pPr>
            <a:r>
              <a:rPr lang="en-US" dirty="0"/>
              <a:t>RUN apt-get update</a:t>
            </a:r>
          </a:p>
          <a:p>
            <a:pPr marL="0" indent="0">
              <a:buNone/>
            </a:pPr>
            <a:r>
              <a:rPr lang="en-US" dirty="0"/>
              <a:t>RUN apt-get -y install openjdk-8-jdk </a:t>
            </a:r>
            <a:r>
              <a:rPr lang="en-US" dirty="0" err="1"/>
              <a:t>ssh</a:t>
            </a:r>
            <a:r>
              <a:rPr lang="en-US" dirty="0"/>
              <a:t> vim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RUN apt-get update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RUN apt-get -y install openjdk-8-jdk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ssh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vim</a:t>
            </a:r>
          </a:p>
          <a:p>
            <a:pPr marL="0" indent="0">
              <a:buNone/>
            </a:pPr>
            <a:r>
              <a:rPr lang="en-US" dirty="0"/>
              <a:t>COPY lib/* /deployment/lib/</a:t>
            </a:r>
          </a:p>
          <a:p>
            <a:pPr marL="0" indent="0">
              <a:buNone/>
            </a:pPr>
            <a:r>
              <a:rPr lang="en-US" dirty="0"/>
              <a:t>COPY sample-</a:t>
            </a:r>
            <a:r>
              <a:rPr lang="en-US" dirty="0" err="1"/>
              <a:t>runner.jar</a:t>
            </a:r>
            <a:r>
              <a:rPr lang="en-US" dirty="0"/>
              <a:t> /deployment/</a:t>
            </a:r>
          </a:p>
        </p:txBody>
      </p:sp>
    </p:spTree>
    <p:extLst>
      <p:ext uri="{BB962C8B-B14F-4D97-AF65-F5344CB8AC3E}">
        <p14:creationId xmlns:p14="http://schemas.microsoft.com/office/powerpoint/2010/main" val="461833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714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9- How to avoid long build time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9.b- Copy files with specific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265"/>
            <a:ext cx="10515600" cy="4143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>
              <a:buNone/>
            </a:pPr>
            <a:r>
              <a:rPr lang="en-US" dirty="0"/>
              <a:t>COPY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*-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runner.jar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/deployment/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COPY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sample-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runner.jar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/deployment/</a:t>
            </a:r>
            <a:r>
              <a:rPr lang="en-US" dirty="0" err="1"/>
              <a:t>app.jar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56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714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9- How to avoid long build time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9.c- Group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265"/>
            <a:ext cx="10515600" cy="4143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>
              <a:buNone/>
            </a:pPr>
            <a:r>
              <a:rPr lang="en-US" dirty="0"/>
              <a:t>RUN apt-get update RUN apt-get -y install openjdk-8-jdk </a:t>
            </a:r>
            <a:r>
              <a:rPr lang="en-US" dirty="0" err="1"/>
              <a:t>ssh</a:t>
            </a:r>
            <a:r>
              <a:rPr lang="en-US" dirty="0"/>
              <a:t> vim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RUN apt-get update \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&amp;&amp;</a:t>
            </a:r>
            <a:r>
              <a:rPr lang="en-US" dirty="0"/>
              <a:t> apt-get -y install \</a:t>
            </a:r>
          </a:p>
          <a:p>
            <a:pPr marL="0" indent="0">
              <a:buNone/>
            </a:pPr>
            <a:r>
              <a:rPr lang="en-US" dirty="0"/>
              <a:t>    openjdk-8-jdk </a:t>
            </a:r>
            <a:r>
              <a:rPr lang="en-US" dirty="0" err="1"/>
              <a:t>ssh</a:t>
            </a:r>
            <a:r>
              <a:rPr lang="en-US" dirty="0"/>
              <a:t> vim</a:t>
            </a:r>
          </a:p>
        </p:txBody>
      </p:sp>
    </p:spTree>
    <p:extLst>
      <p:ext uri="{BB962C8B-B14F-4D97-AF65-F5344CB8AC3E}">
        <p14:creationId xmlns:p14="http://schemas.microsoft.com/office/powerpoint/2010/main" val="1994392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714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10- How to get rid of huge image size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10.a- Use flag --no-install-recommends for apt-get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265"/>
            <a:ext cx="10515600" cy="4143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>
              <a:buNone/>
            </a:pPr>
            <a:r>
              <a:rPr lang="en-US" dirty="0"/>
              <a:t>RUN apt-get -y install openjdk-8-jdk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 algn="l">
              <a:buNone/>
            </a:pPr>
            <a:r>
              <a:rPr lang="en-US" dirty="0"/>
              <a:t>RUN apt-get -y install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--no-install-recommends </a:t>
            </a:r>
            <a:r>
              <a:rPr lang="en-US" dirty="0"/>
              <a:t>openjdk-8-jdk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8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714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10- How to get rid of huge image size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10.b- Remove cache of your apt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265"/>
            <a:ext cx="10515600" cy="4143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>
              <a:buNone/>
            </a:pPr>
            <a:r>
              <a:rPr lang="en-US" dirty="0"/>
              <a:t>RUN apt-get update \</a:t>
            </a:r>
          </a:p>
          <a:p>
            <a:pPr marL="0" indent="0">
              <a:buNone/>
            </a:pPr>
            <a:r>
              <a:rPr lang="en-US" dirty="0"/>
              <a:t> &amp;&amp; apt-get -y install --no-install-recommends openjdk-8-jdk</a:t>
            </a: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 algn="l">
              <a:buNone/>
            </a:pPr>
            <a:r>
              <a:rPr lang="en-US" dirty="0"/>
              <a:t>RUN apt-get update \</a:t>
            </a:r>
          </a:p>
          <a:p>
            <a:pPr marL="0" indent="0" algn="l">
              <a:buNone/>
            </a:pPr>
            <a:r>
              <a:rPr lang="en-US" dirty="0"/>
              <a:t> &amp;&amp; apt-get -y install --no-install-recommends openjdk-8-jdk</a:t>
            </a:r>
          </a:p>
          <a:p>
            <a:pPr marL="0" indent="0" algn="l">
              <a:buNone/>
            </a:pPr>
            <a:r>
              <a:rPr lang="en-US" dirty="0"/>
              <a:t> &amp;&amp;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rm -rf /var/lib/apt/lists/*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34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714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11- How to stay away from hard maintainability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11.a- Use specific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265"/>
            <a:ext cx="10515600" cy="4143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 algn="l">
              <a:buNone/>
            </a:pPr>
            <a:r>
              <a:rPr lang="en-US" dirty="0"/>
              <a:t>FROM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debian:stretch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 algn="l">
              <a:buNone/>
            </a:pPr>
            <a:r>
              <a:rPr lang="en-US" dirty="0"/>
              <a:t>FROM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openjdk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21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2A56-2A5C-B926-84D9-F3446932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Container image, client, host, and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5A278-17F3-9388-1E0B-8BF60E340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Docker Architecture ">
            <a:extLst>
              <a:ext uri="{FF2B5EF4-FFF2-40B4-BE49-F238E27FC236}">
                <a16:creationId xmlns:a16="http://schemas.microsoft.com/office/drawing/2014/main" id="{8F622507-3171-9D08-507D-D27D5820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121920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951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714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11- How to stay away from hard maintainability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11.b- Always specify base image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265"/>
            <a:ext cx="10515600" cy="4143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 algn="l">
              <a:buNone/>
            </a:pPr>
            <a:r>
              <a:rPr lang="en-US" dirty="0"/>
              <a:t>FROM </a:t>
            </a:r>
            <a:r>
              <a:rPr lang="en-US" dirty="0" err="1"/>
              <a:t>openjdk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 algn="l">
              <a:buNone/>
            </a:pPr>
            <a:r>
              <a:rPr lang="en-US" dirty="0"/>
              <a:t>FROM openjdk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:8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67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0714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11- How to stay away from hard maint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ainability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11.c- Use JRE if you don't need to build your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2265"/>
            <a:ext cx="10515600" cy="4143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 algn="l">
              <a:buNone/>
            </a:pPr>
            <a:r>
              <a:rPr lang="en-US" dirty="0"/>
              <a:t>FROM openjdk:8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 algn="l">
              <a:buNone/>
            </a:pPr>
            <a:r>
              <a:rPr lang="en-US" dirty="0"/>
              <a:t>FROM openjdk: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8-jre-alpine</a:t>
            </a:r>
          </a:p>
        </p:txBody>
      </p:sp>
    </p:spTree>
    <p:extLst>
      <p:ext uri="{BB962C8B-B14F-4D97-AF65-F5344CB8AC3E}">
        <p14:creationId xmlns:p14="http://schemas.microsoft.com/office/powerpoint/2010/main" val="1391530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13- Use a Java framework designed for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Spring Boot</a:t>
            </a:r>
          </a:p>
          <a:p>
            <a:pPr lvl="1"/>
            <a:r>
              <a:rPr lang="en-US" b="1" dirty="0">
                <a:hlinkClick r:id="rId2"/>
              </a:rPr>
              <a:t>https://docs.spring.io/spring-boot/docs/current/reference/html/executable-jar.html</a:t>
            </a:r>
            <a:endParaRPr lang="en-US" b="1" dirty="0"/>
          </a:p>
          <a:p>
            <a:pPr lvl="1"/>
            <a:endParaRPr lang="en-US" b="1" dirty="0"/>
          </a:p>
          <a:p>
            <a:r>
              <a:rPr lang="en-US" b="1" dirty="0" err="1"/>
              <a:t>Quarkus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Micronaut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931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14- Use a Java plugins for containers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 err="1"/>
              <a:t>Buildpacks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Google Jib</a:t>
            </a:r>
          </a:p>
          <a:p>
            <a:endParaRPr lang="en-US" b="1" dirty="0"/>
          </a:p>
          <a:p>
            <a:r>
              <a:rPr lang="en-US" b="1" dirty="0"/>
              <a:t>Others . . </a:t>
            </a:r>
            <a:r>
              <a:rPr lang="en-US" b="1"/>
              <a:t>. </a:t>
            </a:r>
            <a:endParaRPr lang="en-US" b="1" dirty="0"/>
          </a:p>
        </p:txBody>
      </p:sp>
      <p:pic>
        <p:nvPicPr>
          <p:cNvPr id="4" name="Picture 2" descr="GitHub - GoogleContainerTools/jib: 🏗 Build container images for your Java  applications.">
            <a:extLst>
              <a:ext uri="{FF2B5EF4-FFF2-40B4-BE49-F238E27FC236}">
                <a16:creationId xmlns:a16="http://schemas.microsoft.com/office/drawing/2014/main" id="{DF876876-83D6-C110-9B23-4C16D79F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644" y="4472228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loud Native Buildpacks · Cloud Native Buildpacks">
            <a:extLst>
              <a:ext uri="{FF2B5EF4-FFF2-40B4-BE49-F238E27FC236}">
                <a16:creationId xmlns:a16="http://schemas.microsoft.com/office/drawing/2014/main" id="{C304939E-0759-8574-8EFC-E4F30B7E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644" y="2212204"/>
            <a:ext cx="4017818" cy="22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375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Automating a Cloud Native Environment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Buildpacks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effectLst/>
                <a:latin typeface="Menlo" panose="020B0609030804020204" pitchFamily="49" charset="0"/>
              </a:rPr>
              <a:t>mvn</a:t>
            </a:r>
            <a:r>
              <a:rPr lang="en-US" dirty="0"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effectLst/>
                <a:latin typeface="Menlo" panose="020B0609030804020204" pitchFamily="49" charset="0"/>
              </a:rPr>
              <a:t>spring-boot:build-image</a:t>
            </a:r>
            <a:endParaRPr lang="en-US" dirty="0"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Menlo" panose="020B0609030804020204" pitchFamily="49" charset="0"/>
              </a:rPr>
              <a:t>docker image push </a:t>
            </a:r>
            <a:r>
              <a:rPr lang="en-US" dirty="0" err="1">
                <a:effectLst/>
                <a:latin typeface="Menlo" panose="020B0609030804020204" pitchFamily="49" charset="0"/>
              </a:rPr>
              <a:t>docker.io</a:t>
            </a:r>
            <a:r>
              <a:rPr lang="en-US" dirty="0"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dirty="0">
                <a:effectLst/>
                <a:latin typeface="Menlo" panose="020B0609030804020204" pitchFamily="49" charset="0"/>
              </a:rPr>
              <a:t>/user-profile-ms:v1.5</a:t>
            </a:r>
          </a:p>
          <a:p>
            <a:endParaRPr lang="en-US" dirty="0"/>
          </a:p>
        </p:txBody>
      </p:sp>
      <p:pic>
        <p:nvPicPr>
          <p:cNvPr id="5" name="Picture 2" descr="Cloud Native Buildpacks · Cloud Native Buildpacks">
            <a:extLst>
              <a:ext uri="{FF2B5EF4-FFF2-40B4-BE49-F238E27FC236}">
                <a16:creationId xmlns:a16="http://schemas.microsoft.com/office/drawing/2014/main" id="{C304939E-0759-8574-8EFC-E4F30B7E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644" y="2212204"/>
            <a:ext cx="4017818" cy="22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94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Automating a Cloud Native Environment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Google Jib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effectLst/>
                <a:latin typeface="Menlo" panose="020B0609030804020204" pitchFamily="49" charset="0"/>
              </a:rPr>
              <a:t>mvn</a:t>
            </a:r>
            <a:r>
              <a:rPr lang="en-US" dirty="0">
                <a:effectLst/>
                <a:latin typeface="Menlo" panose="020B0609030804020204" pitchFamily="49" charset="0"/>
              </a:rPr>
              <a:t> compile </a:t>
            </a:r>
            <a:r>
              <a:rPr lang="en-US" dirty="0" err="1">
                <a:effectLst/>
                <a:latin typeface="Menlo" panose="020B0609030804020204" pitchFamily="49" charset="0"/>
              </a:rPr>
              <a:t>jib:dockerBuild</a:t>
            </a:r>
            <a:endParaRPr lang="en-US" dirty="0"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Menlo" panose="020B0609030804020204" pitchFamily="49" charset="0"/>
              </a:rPr>
              <a:t>docker image push </a:t>
            </a:r>
            <a:r>
              <a:rPr lang="en-US" dirty="0" err="1">
                <a:effectLst/>
                <a:latin typeface="Menlo" panose="020B0609030804020204" pitchFamily="49" charset="0"/>
              </a:rPr>
              <a:t>docker.io</a:t>
            </a:r>
            <a:r>
              <a:rPr lang="en-US" dirty="0"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dirty="0">
                <a:effectLst/>
                <a:latin typeface="Menlo" panose="020B0609030804020204" pitchFamily="49" charset="0"/>
              </a:rPr>
              <a:t>/user-profile-ms:v2.0</a:t>
            </a:r>
          </a:p>
          <a:p>
            <a:pPr marL="0" indent="0">
              <a:buNone/>
            </a:pPr>
            <a:endParaRPr lang="en-US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4" name="Picture 2" descr="GitHub - GoogleContainerTools/jib: 🏗 Build container images for your Java  applications.">
            <a:extLst>
              <a:ext uri="{FF2B5EF4-FFF2-40B4-BE49-F238E27FC236}">
                <a16:creationId xmlns:a16="http://schemas.microsoft.com/office/drawing/2014/main" id="{DF876876-83D6-C110-9B23-4C16D79F6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488" y="1379375"/>
            <a:ext cx="2585512" cy="129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mputer code with text&#10;&#10;Description automatically generated">
            <a:extLst>
              <a:ext uri="{FF2B5EF4-FFF2-40B4-BE49-F238E27FC236}">
                <a16:creationId xmlns:a16="http://schemas.microsoft.com/office/drawing/2014/main" id="{6107A773-A923-9BEC-65E2-02B3A911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0" y="3533422"/>
            <a:ext cx="7772400" cy="3364974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724440-7EBF-73F0-67C1-F329071B5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040" y="3014133"/>
            <a:ext cx="4924429" cy="386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91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 Image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C5702C2-A4AF-D681-6B3E-598436CAD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983053"/>
              </p:ext>
            </p:extLst>
          </p:nvPr>
        </p:nvGraphicFramePr>
        <p:xfrm>
          <a:off x="838200" y="2088443"/>
          <a:ext cx="10515600" cy="4526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434" name="Picture 2">
            <a:extLst>
              <a:ext uri="{FF2B5EF4-FFF2-40B4-BE49-F238E27FC236}">
                <a16:creationId xmlns:a16="http://schemas.microsoft.com/office/drawing/2014/main" id="{C0CC0FBC-C838-B778-4060-F93C8C059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400" y="9242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283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D09AF3-AAE4-23C7-D0B1-4CCAA53A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Container Engine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D2665-D56A-825F-16BC-4FBC9BE2C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82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1434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338" name="Picture 2" descr="Podman Vs Docker Why I Switched">
            <a:extLst>
              <a:ext uri="{FF2B5EF4-FFF2-40B4-BE49-F238E27FC236}">
                <a16:creationId xmlns:a16="http://schemas.microsoft.com/office/drawing/2014/main" id="{8E4F0FF9-03B3-AA76-C975-4847C61B3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12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description">
            <a:extLst>
              <a:ext uri="{FF2B5EF4-FFF2-40B4-BE49-F238E27FC236}">
                <a16:creationId xmlns:a16="http://schemas.microsoft.com/office/drawing/2014/main" id="{A610222B-D4BB-D575-F344-496F49479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0"/>
            <a:ext cx="8091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765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C254-3CB8-3E60-6A09-83B8168C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Docker/Container Image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93DCED-B369-14BE-AF6F-C5CF05986B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065586"/>
              </p:ext>
            </p:extLst>
          </p:nvPr>
        </p:nvGraphicFramePr>
        <p:xfrm>
          <a:off x="138290" y="1803047"/>
          <a:ext cx="4241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Understand Dockerfile. Dockerfile is the basic concept for… | by Rocky Chen  | The Startup | Medium">
            <a:extLst>
              <a:ext uri="{FF2B5EF4-FFF2-40B4-BE49-F238E27FC236}">
                <a16:creationId xmlns:a16="http://schemas.microsoft.com/office/drawing/2014/main" id="{3DBEE498-698B-EE77-5165-13FF290E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88" y="2178754"/>
            <a:ext cx="832193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25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95901-A3EB-2A0A-9F45-921977F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4D2B-F614-A923-773F-BC7A15DDF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C4C1E-3826-1471-952B-D4ECAA11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85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description">
            <a:extLst>
              <a:ext uri="{FF2B5EF4-FFF2-40B4-BE49-F238E27FC236}">
                <a16:creationId xmlns:a16="http://schemas.microsoft.com/office/drawing/2014/main" id="{E65347E6-63DC-6BDD-1AB0-619A69F4B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5400"/>
            <a:ext cx="10160000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423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ase study help: Five different types of case study given to students -  MakeMyAssignments Blog">
            <a:extLst>
              <a:ext uri="{FF2B5EF4-FFF2-40B4-BE49-F238E27FC236}">
                <a16:creationId xmlns:a16="http://schemas.microsoft.com/office/drawing/2014/main" id="{B0EBD2FE-6E80-812A-CABE-019FDA97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93" y="1709738"/>
            <a:ext cx="9817411" cy="35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80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C00BE0C-6102-A07A-8425-0A0908329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47" y="0"/>
            <a:ext cx="6826956" cy="6844641"/>
          </a:xfrm>
        </p:spPr>
      </p:pic>
      <p:pic>
        <p:nvPicPr>
          <p:cNvPr id="6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D8CF4841-2708-F884-B287-1503CAC4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39" y="5734974"/>
            <a:ext cx="901454" cy="9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as the time finally come for PostgreSQL? | ZDNET">
            <a:extLst>
              <a:ext uri="{FF2B5EF4-FFF2-40B4-BE49-F238E27FC236}">
                <a16:creationId xmlns:a16="http://schemas.microsoft.com/office/drawing/2014/main" id="{76B20FAA-FFC1-FF33-1FFD-DC2F87B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5" y="5734974"/>
            <a:ext cx="1019449" cy="76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8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D8CF4841-2708-F884-B287-1503CAC4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642369" cy="164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66D4-67DD-7DD0-E77C-886B27E3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the MongoDB image from Docker Hub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pull mongo</a:t>
            </a:r>
          </a:p>
          <a:p>
            <a:r>
              <a:rPr lang="en-US" dirty="0"/>
              <a:t>Ensure the image has been installed: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images</a:t>
            </a:r>
          </a:p>
          <a:p>
            <a:r>
              <a:rPr lang="en-US" dirty="0"/>
              <a:t>Create a container with the mongo image in detached mode so that it is still interactive on your system: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run --name </a:t>
            </a:r>
            <a:r>
              <a:rPr lang="en-US" dirty="0" err="1">
                <a:highlight>
                  <a:srgbClr val="C0C0C0"/>
                </a:highlight>
              </a:rPr>
              <a:t>mongo_example</a:t>
            </a:r>
            <a:r>
              <a:rPr lang="en-US" dirty="0">
                <a:highlight>
                  <a:srgbClr val="C0C0C0"/>
                </a:highlight>
              </a:rPr>
              <a:t> -d mongo</a:t>
            </a:r>
          </a:p>
          <a:p>
            <a:r>
              <a:rPr lang="en-US" dirty="0"/>
              <a:t>Ensure the container is running: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</a:t>
            </a:r>
            <a:r>
              <a:rPr lang="en-US" dirty="0" err="1">
                <a:highlight>
                  <a:srgbClr val="C0C0C0"/>
                </a:highlight>
              </a:rPr>
              <a:t>ps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7B6B34-C4C5-F39C-90F1-0EB2FCBF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368" y="365125"/>
            <a:ext cx="8815527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Install a MongoDB Docker Container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1E9CFF-BE34-20D3-CAD6-3B60EEE1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270" y="2183907"/>
            <a:ext cx="3128751" cy="1530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D73F65-AF7C-079E-0C52-6A9F555A2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720" y="3088225"/>
            <a:ext cx="5564080" cy="582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5F44A3-840B-A6EF-D7FF-61FC5852F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644" y="5885819"/>
            <a:ext cx="8723110" cy="5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75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153A6BFE-B567-1CFE-CFFB-0B27C635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631" y="0"/>
            <a:ext cx="1642369" cy="164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53839F-84FE-42E5-3361-573F63AA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91" y="365125"/>
            <a:ext cx="10457895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How to Log Into MongoDB on the Container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6E5497-38F6-0D4E-488B-011E84CDA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Enter the following to gain the bash prompt within the container: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exec -it </a:t>
            </a:r>
            <a:r>
              <a:rPr lang="en-US" dirty="0" err="1">
                <a:highlight>
                  <a:srgbClr val="C0C0C0"/>
                </a:highlight>
              </a:rPr>
              <a:t>mongo_example</a:t>
            </a:r>
            <a:r>
              <a:rPr lang="en-US" dirty="0">
                <a:highlight>
                  <a:srgbClr val="C0C0C0"/>
                </a:highlight>
              </a:rPr>
              <a:t> bash</a:t>
            </a:r>
          </a:p>
          <a:p>
            <a:r>
              <a:rPr lang="en-US" dirty="0"/>
              <a:t>Once at the container’s command prompt, enter the </a:t>
            </a:r>
            <a:r>
              <a:rPr lang="en-US" dirty="0" err="1"/>
              <a:t>mongosh</a:t>
            </a:r>
            <a:r>
              <a:rPr lang="en-US" dirty="0"/>
              <a:t> shell: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mongosh</a:t>
            </a:r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Create a container with the mongo image in detached mode so that it is still interactive on your system: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run --name </a:t>
            </a:r>
            <a:r>
              <a:rPr lang="en-US" dirty="0" err="1">
                <a:highlight>
                  <a:srgbClr val="C0C0C0"/>
                </a:highlight>
              </a:rPr>
              <a:t>mongo_example</a:t>
            </a:r>
            <a:r>
              <a:rPr lang="en-US" dirty="0">
                <a:highlight>
                  <a:srgbClr val="C0C0C0"/>
                </a:highlight>
              </a:rPr>
              <a:t> -d mongo</a:t>
            </a:r>
          </a:p>
          <a:p>
            <a:r>
              <a:rPr lang="en-US" dirty="0"/>
              <a:t>Ensure the container is running: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</a:t>
            </a:r>
            <a:r>
              <a:rPr lang="en-US" dirty="0" err="1">
                <a:highlight>
                  <a:srgbClr val="C0C0C0"/>
                </a:highlight>
              </a:rPr>
              <a:t>ps</a:t>
            </a:r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4537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153A6BFE-B567-1CFE-CFFB-0B27C635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615" y="5215631"/>
            <a:ext cx="1642369" cy="164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53839F-84FE-42E5-3361-573F63AA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78" y="0"/>
            <a:ext cx="10780889" cy="92568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Save MongoDB data from a Docker Container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6E5497-38F6-0D4E-488B-011E84CDA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Docker Volume for the data to reside on by entering the following: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volume create </a:t>
            </a:r>
            <a:r>
              <a:rPr lang="en-US" dirty="0" err="1">
                <a:highlight>
                  <a:srgbClr val="C0C0C0"/>
                </a:highlight>
              </a:rPr>
              <a:t>mongo_volume</a:t>
            </a:r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Then create a docker run command to attach the volume to the container and map it to the /data/</a:t>
            </a:r>
            <a:r>
              <a:rPr lang="en-US" dirty="0" err="1"/>
              <a:t>db</a:t>
            </a:r>
            <a:r>
              <a:rPr lang="en-US" dirty="0"/>
              <a:t> container directory by entering: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run -it -v </a:t>
            </a:r>
            <a:r>
              <a:rPr lang="en-US" dirty="0" err="1">
                <a:highlight>
                  <a:srgbClr val="C0C0C0"/>
                </a:highlight>
              </a:rPr>
              <a:t>mongo_volume</a:t>
            </a:r>
            <a:r>
              <a:rPr lang="en-US" dirty="0">
                <a:highlight>
                  <a:srgbClr val="C0C0C0"/>
                </a:highlight>
              </a:rPr>
              <a:t>:/data/</a:t>
            </a:r>
            <a:r>
              <a:rPr lang="en-US" dirty="0" err="1">
                <a:highlight>
                  <a:srgbClr val="C0C0C0"/>
                </a:highlight>
              </a:rPr>
              <a:t>db</a:t>
            </a:r>
            <a:r>
              <a:rPr lang="en-US" dirty="0">
                <a:highlight>
                  <a:srgbClr val="C0C0C0"/>
                </a:highlight>
              </a:rPr>
              <a:t> --name mongo_example4 -d mongo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4EF29-25C2-5054-8148-2ED7A5A1EB12}"/>
              </a:ext>
            </a:extLst>
          </p:cNvPr>
          <p:cNvSpPr txBox="1">
            <a:spLocks/>
          </p:cNvSpPr>
          <p:nvPr/>
        </p:nvSpPr>
        <p:spPr>
          <a:xfrm>
            <a:off x="186267" y="3429000"/>
            <a:ext cx="117686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Mounting a Host System Directory in a MongoDB Docker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9D40F-3728-426D-1CDB-73394570032F}"/>
              </a:ext>
            </a:extLst>
          </p:cNvPr>
          <p:cNvSpPr txBox="1">
            <a:spLocks/>
          </p:cNvSpPr>
          <p:nvPr/>
        </p:nvSpPr>
        <p:spPr>
          <a:xfrm>
            <a:off x="1024467" y="4889500"/>
            <a:ext cx="105156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directory at the root level of your system by entering: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dirty="0" err="1">
                <a:highlight>
                  <a:srgbClr val="C0C0C0"/>
                </a:highlight>
              </a:rPr>
              <a:t>mkdir</a:t>
            </a:r>
            <a:r>
              <a:rPr lang="en-US" dirty="0">
                <a:highlight>
                  <a:srgbClr val="C0C0C0"/>
                </a:highlight>
              </a:rPr>
              <a:t> -p /</a:t>
            </a:r>
            <a:r>
              <a:rPr lang="en-US" dirty="0" err="1">
                <a:highlight>
                  <a:srgbClr val="C0C0C0"/>
                </a:highlight>
              </a:rPr>
              <a:t>mongo_data_directory</a:t>
            </a:r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Then execute a docker run command to mount the directory and map it to /data/</a:t>
            </a:r>
            <a:r>
              <a:rPr lang="en-US" dirty="0" err="1"/>
              <a:t>db</a:t>
            </a:r>
            <a:r>
              <a:rPr lang="en-US" dirty="0"/>
              <a:t> by entering: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sudo</a:t>
            </a:r>
            <a:r>
              <a:rPr lang="en-US" dirty="0">
                <a:highlight>
                  <a:srgbClr val="C0C0C0"/>
                </a:highlight>
              </a:rPr>
              <a:t> docker run -it -v /</a:t>
            </a:r>
            <a:r>
              <a:rPr lang="en-US" dirty="0" err="1">
                <a:highlight>
                  <a:srgbClr val="C0C0C0"/>
                </a:highlight>
              </a:rPr>
              <a:t>mongo_data_directory</a:t>
            </a:r>
            <a:r>
              <a:rPr lang="en-US" dirty="0">
                <a:highlight>
                  <a:srgbClr val="C0C0C0"/>
                </a:highlight>
              </a:rPr>
              <a:t>:/data/</a:t>
            </a:r>
            <a:r>
              <a:rPr lang="en-US" dirty="0" err="1">
                <a:highlight>
                  <a:srgbClr val="C0C0C0"/>
                </a:highlight>
              </a:rPr>
              <a:t>db</a:t>
            </a:r>
            <a:r>
              <a:rPr lang="en-US" dirty="0">
                <a:highlight>
                  <a:srgbClr val="C0C0C0"/>
                </a:highlight>
              </a:rPr>
              <a:t> --name mongo_example5 -d mongo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735D1B-4B1C-8A4B-483A-E3EED30971D2}"/>
              </a:ext>
            </a:extLst>
          </p:cNvPr>
          <p:cNvSpPr txBox="1">
            <a:spLocks/>
          </p:cNvSpPr>
          <p:nvPr/>
        </p:nvSpPr>
        <p:spPr>
          <a:xfrm>
            <a:off x="186266" y="680420"/>
            <a:ext cx="118815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Adding a Docker Volume to a MongoDB Container</a:t>
            </a:r>
          </a:p>
        </p:txBody>
      </p:sp>
    </p:spTree>
    <p:extLst>
      <p:ext uri="{BB962C8B-B14F-4D97-AF65-F5344CB8AC3E}">
        <p14:creationId xmlns:p14="http://schemas.microsoft.com/office/powerpoint/2010/main" val="683123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153A6BFE-B567-1CFE-CFFB-0B27C635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5" y="5215631"/>
            <a:ext cx="1642369" cy="164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53839F-84FE-42E5-3361-573F63AA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90" y="365125"/>
            <a:ext cx="10457895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Build MongoDB using Docker Compose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85FCB6-2BA8-4521-6585-C613ADE3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170" y="2619022"/>
            <a:ext cx="7075830" cy="424549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E9D4C9-5997-070E-9210-3B984412D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Running the container(s)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Docker compose up</a:t>
            </a:r>
          </a:p>
          <a:p>
            <a:r>
              <a:rPr lang="en-US" dirty="0"/>
              <a:t>Destroy the container(s)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Docker compose down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31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153A6BFE-B567-1CFE-CFFB-0B27C635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42369" cy="164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53CFB-894C-04CE-ED37-E697BDC7D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310" y="440268"/>
            <a:ext cx="9943251" cy="62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9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C00BE0C-6102-A07A-8425-0A0908329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47" y="0"/>
            <a:ext cx="6826956" cy="6844641"/>
          </a:xfrm>
        </p:spPr>
      </p:pic>
      <p:pic>
        <p:nvPicPr>
          <p:cNvPr id="6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D8CF4841-2708-F884-B287-1503CAC4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39" y="5734974"/>
            <a:ext cx="901454" cy="9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as the time finally come for PostgreSQL? | ZDNET">
            <a:extLst>
              <a:ext uri="{FF2B5EF4-FFF2-40B4-BE49-F238E27FC236}">
                <a16:creationId xmlns:a16="http://schemas.microsoft.com/office/drawing/2014/main" id="{76B20FAA-FFC1-FF33-1FFD-DC2F87B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5" y="5734974"/>
            <a:ext cx="1019449" cy="76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531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F0AE67-78FA-10FB-C64B-EDBC7443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Dockerfile</a:t>
            </a:r>
            <a:r>
              <a:rPr lang="en-US" dirty="0"/>
              <a:t> Architecture/Design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0C148-C700-F705-64F5-1196A4D51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For Java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25071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1404-3B47-483C-6BC7-9D22FB40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750" y="365125"/>
            <a:ext cx="9096645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Database DDL &amp; DML</a:t>
            </a:r>
          </a:p>
        </p:txBody>
      </p:sp>
      <p:pic>
        <p:nvPicPr>
          <p:cNvPr id="4" name="Picture 2" descr="Has the time finally come for PostgreSQL? | ZDNET">
            <a:extLst>
              <a:ext uri="{FF2B5EF4-FFF2-40B4-BE49-F238E27FC236}">
                <a16:creationId xmlns:a16="http://schemas.microsoft.com/office/drawing/2014/main" id="{10D62724-FCAC-A630-8C82-CF3255229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5715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A3A6B-2D9D-36CA-B635-ED7295C1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22" y="1661918"/>
            <a:ext cx="5008033" cy="5196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C15327-176D-40D4-0841-0695A401B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266" y="2555762"/>
            <a:ext cx="7306734" cy="19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1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1404-3B47-483C-6BC7-9D22FB40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510" y="365125"/>
            <a:ext cx="9096645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Postgres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2" descr="Has the time finally come for PostgreSQL? | ZDNET">
            <a:extLst>
              <a:ext uri="{FF2B5EF4-FFF2-40B4-BE49-F238E27FC236}">
                <a16:creationId xmlns:a16="http://schemas.microsoft.com/office/drawing/2014/main" id="{10D62724-FCAC-A630-8C82-CF3255229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846" y="0"/>
            <a:ext cx="225715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B1025F-22A0-10FB-2B74-CC597F73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5" y="1885156"/>
            <a:ext cx="10469949" cy="375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59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1404-3B47-483C-6BC7-9D22FB40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77" y="376414"/>
            <a:ext cx="9096645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Database DDL &amp; DML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047D-76CE-68CB-2912-40462A34B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custom image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docker image build . -t preloaded_users_db:16.1_v1</a:t>
            </a:r>
          </a:p>
          <a:p>
            <a:r>
              <a:rPr lang="en-US" dirty="0"/>
              <a:t>Start a container with the generated image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docker container run -d --rm -p 5432:5432 -e POSTGRES_PASSWORD=</a:t>
            </a:r>
            <a:r>
              <a:rPr lang="en-US" dirty="0" err="1">
                <a:highlight>
                  <a:srgbClr val="C0C0C0"/>
                </a:highlight>
              </a:rPr>
              <a:t>postgres</a:t>
            </a:r>
            <a:r>
              <a:rPr lang="en-US" dirty="0">
                <a:highlight>
                  <a:srgbClr val="C0C0C0"/>
                </a:highlight>
              </a:rPr>
              <a:t> -e POSTGRES_USER=</a:t>
            </a:r>
            <a:r>
              <a:rPr lang="en-US" dirty="0" err="1">
                <a:highlight>
                  <a:srgbClr val="C0C0C0"/>
                </a:highlight>
              </a:rPr>
              <a:t>postgres</a:t>
            </a:r>
            <a:r>
              <a:rPr lang="en-US" dirty="0">
                <a:highlight>
                  <a:srgbClr val="C0C0C0"/>
                </a:highlight>
              </a:rPr>
              <a:t> --name </a:t>
            </a:r>
            <a:r>
              <a:rPr lang="en-US" dirty="0" err="1">
                <a:highlight>
                  <a:srgbClr val="C0C0C0"/>
                </a:highlight>
              </a:rPr>
              <a:t>preloaded_users_db</a:t>
            </a:r>
            <a:r>
              <a:rPr lang="en-US" dirty="0">
                <a:highlight>
                  <a:srgbClr val="C0C0C0"/>
                </a:highlight>
              </a:rPr>
              <a:t> preloaded_users_db:16.1_v1</a:t>
            </a:r>
          </a:p>
          <a:p>
            <a:r>
              <a:rPr lang="en-US" dirty="0"/>
              <a:t>Login to the database</a:t>
            </a:r>
          </a:p>
          <a:p>
            <a:pPr lvl="1"/>
            <a:r>
              <a:rPr lang="en-US" dirty="0" err="1">
                <a:highlight>
                  <a:srgbClr val="C0C0C0"/>
                </a:highlight>
              </a:rPr>
              <a:t>psql</a:t>
            </a:r>
            <a:r>
              <a:rPr lang="en-US" dirty="0">
                <a:highlight>
                  <a:srgbClr val="C0C0C0"/>
                </a:highlight>
              </a:rPr>
              <a:t> -h localhost -U </a:t>
            </a:r>
            <a:r>
              <a:rPr lang="en-US" dirty="0" err="1">
                <a:highlight>
                  <a:srgbClr val="C0C0C0"/>
                </a:highlight>
              </a:rPr>
              <a:t>postgres</a:t>
            </a:r>
            <a:endParaRPr lang="en-US" dirty="0">
              <a:highlight>
                <a:srgbClr val="C0C0C0"/>
              </a:highlight>
            </a:endParaRPr>
          </a:p>
          <a:p>
            <a:r>
              <a:rPr lang="en-US" dirty="0"/>
              <a:t>Display docker logs</a:t>
            </a:r>
          </a:p>
          <a:p>
            <a:pPr lvl="1"/>
            <a:r>
              <a:rPr lang="en-US" dirty="0">
                <a:highlight>
                  <a:srgbClr val="C0C0C0"/>
                </a:highlight>
              </a:rPr>
              <a:t>docker container logs </a:t>
            </a:r>
            <a:r>
              <a:rPr lang="en-US" dirty="0" err="1">
                <a:highlight>
                  <a:srgbClr val="C0C0C0"/>
                </a:highlight>
              </a:rPr>
              <a:t>preloaded_users_db</a:t>
            </a:r>
            <a:endParaRPr lang="en-US" dirty="0">
              <a:highlight>
                <a:srgbClr val="C0C0C0"/>
              </a:highlight>
            </a:endParaRPr>
          </a:p>
        </p:txBody>
      </p:sp>
      <p:pic>
        <p:nvPicPr>
          <p:cNvPr id="4" name="Picture 2" descr="Has the time finally come for PostgreSQL? | ZDNET">
            <a:extLst>
              <a:ext uri="{FF2B5EF4-FFF2-40B4-BE49-F238E27FC236}">
                <a16:creationId xmlns:a16="http://schemas.microsoft.com/office/drawing/2014/main" id="{10D62724-FCAC-A630-8C82-CF3255229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845" y="5167312"/>
            <a:ext cx="225715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00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44B2C0-FB44-D73B-E96A-CD5AA32A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5" name="Picture 2" descr="Has the time finally come for PostgreSQL? | ZDNET">
            <a:extLst>
              <a:ext uri="{FF2B5EF4-FFF2-40B4-BE49-F238E27FC236}">
                <a16:creationId xmlns:a16="http://schemas.microsoft.com/office/drawing/2014/main" id="{B7468B09-8A67-4068-D89A-EE1DAD07E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67312"/>
            <a:ext cx="225715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29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C00BE0C-6102-A07A-8425-0A0908329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47" y="0"/>
            <a:ext cx="6826956" cy="6844641"/>
          </a:xfrm>
        </p:spPr>
      </p:pic>
      <p:pic>
        <p:nvPicPr>
          <p:cNvPr id="6" name="Picture 2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D8CF4841-2708-F884-B287-1503CAC4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039" y="5734974"/>
            <a:ext cx="901454" cy="9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as the time finally come for PostgreSQL? | ZDNET">
            <a:extLst>
              <a:ext uri="{FF2B5EF4-FFF2-40B4-BE49-F238E27FC236}">
                <a16:creationId xmlns:a16="http://schemas.microsoft.com/office/drawing/2014/main" id="{76B20FAA-FFC1-FF33-1FFD-DC2F87B6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85" y="5734974"/>
            <a:ext cx="1019449" cy="76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738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C00BE0C-6102-A07A-8425-0A0908329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4689"/>
            <a:ext cx="10460281" cy="1048737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4B857C-2EBA-2713-3A95-253E6532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516" y="0"/>
            <a:ext cx="4153484" cy="25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84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821A-9042-08C8-A3A9-307CB63F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Microservice Design</a:t>
            </a:r>
          </a:p>
        </p:txBody>
      </p:sp>
      <p:pic>
        <p:nvPicPr>
          <p:cNvPr id="5" name="Picture 4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12189419-A269-5963-4842-AE1A2C374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" y="1320801"/>
            <a:ext cx="12062111" cy="53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07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51FF-BB79-6707-4A0D-8C739980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Microservice Container Image Creation</a:t>
            </a:r>
          </a:p>
        </p:txBody>
      </p:sp>
    </p:spTree>
    <p:extLst>
      <p:ext uri="{BB962C8B-B14F-4D97-AF65-F5344CB8AC3E}">
        <p14:creationId xmlns:p14="http://schemas.microsoft.com/office/powerpoint/2010/main" val="1980485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est Appreciation Thank You Message">
            <a:extLst>
              <a:ext uri="{FF2B5EF4-FFF2-40B4-BE49-F238E27FC236}">
                <a16:creationId xmlns:a16="http://schemas.microsoft.com/office/drawing/2014/main" id="{96DCF973-D000-4F82-6F9A-032A818C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15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1- Use Explicit Versions and deterministic Docker base image tags ("latest" is not a version!)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ubuntu: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latest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COPY . /app</a:t>
            </a:r>
          </a:p>
          <a:p>
            <a:pPr marL="0" indent="0">
              <a:buNone/>
            </a:pPr>
            <a:r>
              <a:rPr lang="en-US" dirty="0"/>
              <a:t>RUN make /app</a:t>
            </a:r>
          </a:p>
          <a:p>
            <a:pPr marL="0" indent="0">
              <a:buNone/>
            </a:pPr>
            <a:r>
              <a:rPr lang="en-US" dirty="0"/>
              <a:t>CMD python /app/</a:t>
            </a:r>
            <a:r>
              <a:rPr lang="en-US" dirty="0" err="1"/>
              <a:t>app.py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ubuntu: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22.04</a:t>
            </a:r>
          </a:p>
          <a:p>
            <a:pPr marL="0" indent="0">
              <a:buNone/>
            </a:pPr>
            <a:r>
              <a:rPr lang="en-US" dirty="0"/>
              <a:t>COPY . /app</a:t>
            </a:r>
          </a:p>
          <a:p>
            <a:pPr marL="0" indent="0">
              <a:buNone/>
            </a:pPr>
            <a:r>
              <a:rPr lang="en-US" dirty="0"/>
              <a:t>RUN make /app</a:t>
            </a:r>
          </a:p>
          <a:p>
            <a:pPr marL="0" indent="0">
              <a:buNone/>
            </a:pPr>
            <a:r>
              <a:rPr lang="en-US" dirty="0"/>
              <a:t>CMD python /app/</a:t>
            </a:r>
            <a:r>
              <a:rPr lang="en-US" dirty="0" err="1"/>
              <a:t>app.py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31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2- Use deterministic Docker base image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88443"/>
            <a:ext cx="11015133" cy="452684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b="1" u="sng" dirty="0"/>
              <a:t>- BAD PRACTICE </a:t>
            </a:r>
            <a:r>
              <a:rPr lang="en-US" dirty="0"/>
              <a:t># Simple Java Container</a:t>
            </a:r>
          </a:p>
          <a:p>
            <a:pPr marL="0" indent="0">
              <a:buNone/>
            </a:pPr>
            <a:r>
              <a:rPr lang="en-US" dirty="0"/>
              <a:t>FROM maven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/app</a:t>
            </a:r>
          </a:p>
          <a:p>
            <a:pPr marL="0" indent="0">
              <a:buNone/>
            </a:pPr>
            <a:r>
              <a:rPr lang="en-US" dirty="0"/>
              <a:t>WORKDIR /app</a:t>
            </a:r>
          </a:p>
          <a:p>
            <a:pPr marL="0" indent="0">
              <a:buNone/>
            </a:pPr>
            <a:r>
              <a:rPr lang="en-US" dirty="0"/>
              <a:t>COPY . /app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mvn</a:t>
            </a:r>
            <a:r>
              <a:rPr lang="en-US" dirty="0"/>
              <a:t> clean install</a:t>
            </a:r>
          </a:p>
          <a:p>
            <a:pPr marL="0" indent="0">
              <a:buNone/>
            </a:pPr>
            <a:r>
              <a:rPr lang="en-US" dirty="0"/>
              <a:t>CMD "</a:t>
            </a:r>
            <a:r>
              <a:rPr lang="en-US" dirty="0" err="1"/>
              <a:t>mvn</a:t>
            </a:r>
            <a:r>
              <a:rPr lang="en-US" dirty="0"/>
              <a:t>" "</a:t>
            </a:r>
            <a:r>
              <a:rPr lang="en-US" dirty="0" err="1"/>
              <a:t>exec:java</a:t>
            </a:r>
            <a:r>
              <a:rPr lang="en-US" dirty="0"/>
              <a:t>”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 </a:t>
            </a:r>
            <a:r>
              <a:rPr lang="en-US" dirty="0"/>
              <a:t># The deterministic Docker base image tags</a:t>
            </a:r>
          </a:p>
          <a:p>
            <a:pPr marL="0" indent="0">
              <a:buNone/>
            </a:pPr>
            <a:r>
              <a:rPr lang="en-US" dirty="0"/>
              <a:t>FROM maven: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3.6.3-jdk-11-slim@sha256:68ce1cd457891f48d1e137c7d6a4493f60843e84c9e2634e3df1d3d5b381d36c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/app</a:t>
            </a:r>
          </a:p>
          <a:p>
            <a:pPr marL="0" indent="0">
              <a:buNone/>
            </a:pPr>
            <a:r>
              <a:rPr lang="en-US" dirty="0"/>
              <a:t>WORKDIR /app</a:t>
            </a:r>
          </a:p>
          <a:p>
            <a:pPr marL="0" indent="0">
              <a:buNone/>
            </a:pPr>
            <a:r>
              <a:rPr lang="en-US" dirty="0"/>
              <a:t>COPY . /app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mvn</a:t>
            </a:r>
            <a:r>
              <a:rPr lang="en-US" dirty="0"/>
              <a:t> clean package -</a:t>
            </a:r>
            <a:r>
              <a:rPr lang="en-US" dirty="0" err="1"/>
              <a:t>DskipTests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45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3- Separate configuration from code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A132DC1-A95A-BA9C-F101-1F439A48F1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48115"/>
          <a:ext cx="10515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0730923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73792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Separate configuration from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TO DO IT IN JAVA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80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Mount a volume containing configuration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e.g. Read .properties 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10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Set environment variables in the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e.g. Use System.getEnv() or features provided by your app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78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Use a network-based configuration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e.g. </a:t>
                      </a:r>
                      <a:r>
                        <a:rPr lang="en-US">
                          <a:effectLst/>
                          <a:hlinkClick r:id="rId2"/>
                        </a:rPr>
                        <a:t>Spring Cloud Config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3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Give arguments to the JVM on startup by overriding the container’s </a:t>
                      </a:r>
                      <a:r>
                        <a:rPr lang="en-US" i="1">
                          <a:effectLst/>
                        </a:rPr>
                        <a:t>entrypoint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e.g. Use </a:t>
                      </a:r>
                      <a:r>
                        <a:rPr lang="en-US" dirty="0" err="1">
                          <a:effectLst/>
                        </a:rPr>
                        <a:t>System.getProperty</a:t>
                      </a:r>
                      <a:r>
                        <a:rPr lang="en-US" dirty="0">
                          <a:effectLst/>
                        </a:rPr>
                        <a:t> or features provided by your app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21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179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4- Multi-stage builds for your Java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maven:3.6.3-jdk-11-slim@sha256:68ce1cd457891f48d1e137c7d6a4493f60843e84c9e2634e3df1d3d5b381d36c AS build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/project</a:t>
            </a:r>
          </a:p>
          <a:p>
            <a:pPr marL="0" indent="0">
              <a:buNone/>
            </a:pPr>
            <a:r>
              <a:rPr lang="en-US" dirty="0"/>
              <a:t>COPY . /project</a:t>
            </a:r>
          </a:p>
          <a:p>
            <a:pPr marL="0" indent="0">
              <a:buNone/>
            </a:pPr>
            <a:r>
              <a:rPr lang="en-US" dirty="0"/>
              <a:t>WORKDIR /project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mvn</a:t>
            </a:r>
            <a:r>
              <a:rPr lang="en-US" dirty="0"/>
              <a:t> clean package -</a:t>
            </a:r>
            <a:r>
              <a:rPr lang="en-US" dirty="0" err="1"/>
              <a:t>DskipTests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adoptopenjdk</a:t>
            </a:r>
            <a:r>
              <a:rPr lang="en-US" dirty="0"/>
              <a:t>/openjdk11:jre-11.0.9.1_1-alpine@sha256:b6ab039066382d39cfc843914ef1fc624aa60e2a16ede433509ccadd6d995b1f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/app</a:t>
            </a:r>
          </a:p>
          <a:p>
            <a:pPr marL="0" indent="0">
              <a:buNone/>
            </a:pPr>
            <a:r>
              <a:rPr lang="en-US" dirty="0"/>
              <a:t>COPY --from=build /project/target/java-</a:t>
            </a:r>
            <a:r>
              <a:rPr lang="en-US" dirty="0" err="1"/>
              <a:t>application.jar</a:t>
            </a:r>
            <a:r>
              <a:rPr lang="en-US" dirty="0"/>
              <a:t> /app/java-</a:t>
            </a:r>
            <a:r>
              <a:rPr lang="en-US" dirty="0" err="1"/>
              <a:t>application.jar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WORKDIR /app</a:t>
            </a:r>
          </a:p>
          <a:p>
            <a:pPr marL="0" indent="0">
              <a:buNone/>
            </a:pPr>
            <a:r>
              <a:rPr lang="en-US" dirty="0"/>
              <a:t>CMD "java" "-jar" "java-</a:t>
            </a:r>
            <a:r>
              <a:rPr lang="en-US" dirty="0" err="1"/>
              <a:t>application.jar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31837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33D5-8F02-E71F-4A59-57F58A3A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2331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Dockerfile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| Best Practices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5- Don’t run containers as root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3E57F-715B-BEF6-997B-24AF5BC9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443"/>
            <a:ext cx="10515600" cy="452684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u="sng" dirty="0"/>
              <a:t>- BAD PRACTICE</a:t>
            </a:r>
          </a:p>
          <a:p>
            <a:pPr marL="0" indent="0">
              <a:buNone/>
            </a:pPr>
            <a:r>
              <a:rPr lang="en-US" dirty="0"/>
              <a:t>FROM maven:3.6.3-jdk-11-slim@sha256:68ce1cd457891f48d1e137c7d6a4493f60843e84c9e2634e3df1d3d5b381d36c AS build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/project</a:t>
            </a:r>
          </a:p>
          <a:p>
            <a:pPr marL="0" indent="0">
              <a:buNone/>
            </a:pPr>
            <a:r>
              <a:rPr lang="en-US" dirty="0"/>
              <a:t>COPY . /project</a:t>
            </a:r>
          </a:p>
          <a:p>
            <a:pPr marL="0" indent="0">
              <a:buNone/>
            </a:pPr>
            <a:r>
              <a:rPr lang="en-US" dirty="0"/>
              <a:t>WORKDIR /project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mvn</a:t>
            </a:r>
            <a:r>
              <a:rPr lang="en-US" dirty="0"/>
              <a:t> clean package -</a:t>
            </a:r>
            <a:r>
              <a:rPr lang="en-US" dirty="0" err="1"/>
              <a:t>DskipTests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US" u="sng" dirty="0"/>
              <a:t>- </a:t>
            </a:r>
            <a:r>
              <a:rPr lang="en-US" b="1" u="sng" dirty="0"/>
              <a:t>BEST PRACTICE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adoptopenjdk</a:t>
            </a:r>
            <a:r>
              <a:rPr lang="en-US" dirty="0"/>
              <a:t>/openjdk11:jre-11.0.9.1_1-alpine@sha256:b6ab039066382d39cfc843914ef1fc624aa60e2a16ede433509ccadd6d995b1f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/app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addgroup</a:t>
            </a:r>
            <a:r>
              <a:rPr lang="en-US" dirty="0"/>
              <a:t> --system </a:t>
            </a:r>
            <a:r>
              <a:rPr lang="en-US" dirty="0" err="1"/>
              <a:t>javauser</a:t>
            </a:r>
            <a:r>
              <a:rPr lang="en-US" dirty="0"/>
              <a:t> &amp;&amp; </a:t>
            </a:r>
            <a:r>
              <a:rPr lang="en-US" dirty="0" err="1"/>
              <a:t>adduser</a:t>
            </a:r>
            <a:r>
              <a:rPr lang="en-US" dirty="0"/>
              <a:t> -S -s /bin/false -G </a:t>
            </a:r>
            <a:r>
              <a:rPr lang="en-US" dirty="0" err="1"/>
              <a:t>javauser</a:t>
            </a:r>
            <a:r>
              <a:rPr lang="en-US" dirty="0"/>
              <a:t> </a:t>
            </a:r>
            <a:r>
              <a:rPr lang="en-US" dirty="0" err="1"/>
              <a:t>javauser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COPY --from=build /project/target/java-</a:t>
            </a:r>
            <a:r>
              <a:rPr lang="en-US" dirty="0" err="1"/>
              <a:t>application.jar</a:t>
            </a:r>
            <a:r>
              <a:rPr lang="en-US" dirty="0"/>
              <a:t> /app/java-</a:t>
            </a:r>
            <a:r>
              <a:rPr lang="en-US" dirty="0" err="1"/>
              <a:t>application.jar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WORKDIR /app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RUN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chown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-R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javauser:javauser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/app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USER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javauser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CMD "java" "-jar" "java-</a:t>
            </a:r>
            <a:r>
              <a:rPr lang="en-US" dirty="0" err="1"/>
              <a:t>application.jar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48294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1861</Words>
  <Application>Microsoft Macintosh PowerPoint</Application>
  <PresentationFormat>Widescreen</PresentationFormat>
  <Paragraphs>244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Menlo</vt:lpstr>
      <vt:lpstr>Office Theme</vt:lpstr>
      <vt:lpstr>PowerPoint Presentation</vt:lpstr>
      <vt:lpstr>Container image, client, host, and Registry</vt:lpstr>
      <vt:lpstr>Docker/Container Image</vt:lpstr>
      <vt:lpstr>Dockerfile Architecture/Design Best Practices</vt:lpstr>
      <vt:lpstr>Dockerfile | Best Practices 1- Use Explicit Versions and deterministic Docker base image tags ("latest" is not a version!)</vt:lpstr>
      <vt:lpstr>Dockerfile | Best Practices 2- Use deterministic Docker base image tags</vt:lpstr>
      <vt:lpstr>Dockerfile | Best Practices 3- Separate configuration from code</vt:lpstr>
      <vt:lpstr>Dockerfile | Best Practices 4- Multi-stage builds for your Java container</vt:lpstr>
      <vt:lpstr>Dockerfile | Best Practices 5- Don’t run containers as root</vt:lpstr>
      <vt:lpstr>Dockerfile | Best Practices 6- Properly handle events to safely terminate a Java Docker web application</vt:lpstr>
      <vt:lpstr>Dockerfile | Best Practices 6- Properly handle events to safely terminate a Java Docker web application</vt:lpstr>
      <vt:lpstr>Dockerfile | Best Practices 7- Keeping unnecessary files out of your Java container images</vt:lpstr>
      <vt:lpstr>Dockerfile | Best Practices 8- Make sure Java is container-aware</vt:lpstr>
      <vt:lpstr>Dockerfile | Best Practices 9- How to avoid long build time 9.a- Put static layers at the top and changing layers at the bottom of the docker file</vt:lpstr>
      <vt:lpstr>Dockerfile | Best Practices 9- How to avoid long build time 9.b- Copy files with specific names</vt:lpstr>
      <vt:lpstr>Dockerfile | Best Practices 9- How to avoid long build time 9.c- Group layers</vt:lpstr>
      <vt:lpstr>Dockerfile | Best Practices 10- How to get rid of huge image size 10.a- Use flag --no-install-recommends for apt-get command</vt:lpstr>
      <vt:lpstr>Dockerfile | Best Practices 10- How to get rid of huge image size 10.b- Remove cache of your apt manager</vt:lpstr>
      <vt:lpstr>Dockerfile | Best Practices 11- How to stay away from hard maintainability 11.a- Use specific images</vt:lpstr>
      <vt:lpstr>Dockerfile | Best Practices 11- How to stay away from hard maintainability 11.b- Always specify base image tag</vt:lpstr>
      <vt:lpstr>Dockerfile | Best Practices 11- How to stay away from hard maintainability 11.c- Use JRE if you don't need to build your application</vt:lpstr>
      <vt:lpstr>Dockerfile | Best Practices 13- Use a Java framework designed for containers</vt:lpstr>
      <vt:lpstr>Dockerfile | Best Practices 14- Use a Java plugins for containers generation</vt:lpstr>
      <vt:lpstr>Automating a Cloud Native Environment Buildpacks</vt:lpstr>
      <vt:lpstr>Automating a Cloud Native Environment Google Jib</vt:lpstr>
      <vt:lpstr>Docker Image</vt:lpstr>
      <vt:lpstr>Container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a MongoDB Docker Container</vt:lpstr>
      <vt:lpstr>How to Log Into MongoDB on the Container</vt:lpstr>
      <vt:lpstr>Save MongoDB data from a Docker Container</vt:lpstr>
      <vt:lpstr>Build MongoDB using Docker Compose</vt:lpstr>
      <vt:lpstr>PowerPoint Presentation</vt:lpstr>
      <vt:lpstr>PowerPoint Presentation</vt:lpstr>
      <vt:lpstr>Database DDL &amp; DML</vt:lpstr>
      <vt:lpstr>Postgres Dockerfile</vt:lpstr>
      <vt:lpstr>Database DDL &amp; DML</vt:lpstr>
      <vt:lpstr>PowerPoint Presentation</vt:lpstr>
      <vt:lpstr>PowerPoint Presentation</vt:lpstr>
      <vt:lpstr>PowerPoint Presentation</vt:lpstr>
      <vt:lpstr>Microservice Design</vt:lpstr>
      <vt:lpstr>Microservice Container Image Creation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Gohar</dc:creator>
  <cp:lastModifiedBy>Ahmad Gohar</cp:lastModifiedBy>
  <cp:revision>13</cp:revision>
  <dcterms:created xsi:type="dcterms:W3CDTF">2023-11-21T02:20:18Z</dcterms:created>
  <dcterms:modified xsi:type="dcterms:W3CDTF">2023-11-21T18:36:22Z</dcterms:modified>
</cp:coreProperties>
</file>